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saveSubsetFonts="1">
  <p:sldMasterIdLst>
    <p:sldMasterId id="2147483660" r:id="rId1"/>
    <p:sldMasterId id="2147483673" r:id="rId2"/>
  </p:sldMasterIdLst>
  <p:notesMasterIdLst>
    <p:notesMasterId r:id="rId12"/>
  </p:notesMasterIdLst>
  <p:sldIdLst>
    <p:sldId id="256" r:id="rId3"/>
    <p:sldId id="298" r:id="rId4"/>
    <p:sldId id="277" r:id="rId5"/>
    <p:sldId id="294" r:id="rId6"/>
    <p:sldId id="295" r:id="rId7"/>
    <p:sldId id="299" r:id="rId8"/>
    <p:sldId id="296" r:id="rId9"/>
    <p:sldId id="297" r:id="rId10"/>
    <p:sldId id="300" r:id="rId11"/>
  </p:sldIdLst>
  <p:sldSz cx="9144000" cy="6858000" type="screen4x3"/>
  <p:notesSz cx="6805613" cy="9939338"/>
  <p:defaultTextStyle>
    <a:defPPr>
      <a:defRPr lang="ja-JP"/>
    </a:defPPr>
    <a:lvl1pPr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HGP創英角ｺﾞｼｯｸUB" pitchFamily="50" charset="-128"/>
        <a:cs typeface="+mn-cs"/>
      </a:defRPr>
    </a:lvl1pPr>
    <a:lvl2pPr marL="4572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HGP創英角ｺﾞｼｯｸUB" pitchFamily="50" charset="-128"/>
        <a:cs typeface="+mn-cs"/>
      </a:defRPr>
    </a:lvl2pPr>
    <a:lvl3pPr marL="9144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HGP創英角ｺﾞｼｯｸUB" pitchFamily="50" charset="-128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HGP創英角ｺﾞｼｯｸUB" pitchFamily="50" charset="-128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umimoji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HGP創英角ｺﾞｼｯｸUB" pitchFamily="50" charset="-128"/>
        <a:cs typeface="+mn-cs"/>
      </a:defRPr>
    </a:lvl5pPr>
    <a:lvl6pPr marL="2286000" algn="l" defTabSz="914400" rtl="0" eaLnBrk="1" latinLnBrk="0" hangingPunct="1">
      <a:defRPr kumimoji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HGP創英角ｺﾞｼｯｸUB" pitchFamily="50" charset="-128"/>
        <a:cs typeface="+mn-cs"/>
      </a:defRPr>
    </a:lvl6pPr>
    <a:lvl7pPr marL="2743200" algn="l" defTabSz="914400" rtl="0" eaLnBrk="1" latinLnBrk="0" hangingPunct="1">
      <a:defRPr kumimoji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HGP創英角ｺﾞｼｯｸUB" pitchFamily="50" charset="-128"/>
        <a:cs typeface="+mn-cs"/>
      </a:defRPr>
    </a:lvl7pPr>
    <a:lvl8pPr marL="3200400" algn="l" defTabSz="914400" rtl="0" eaLnBrk="1" latinLnBrk="0" hangingPunct="1">
      <a:defRPr kumimoji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HGP創英角ｺﾞｼｯｸUB" pitchFamily="50" charset="-128"/>
        <a:cs typeface="+mn-cs"/>
      </a:defRPr>
    </a:lvl8pPr>
    <a:lvl9pPr marL="3657600" algn="l" defTabSz="914400" rtl="0" eaLnBrk="1" latinLnBrk="0" hangingPunct="1">
      <a:defRPr kumimoji="1" kern="1200">
        <a:solidFill>
          <a:schemeClr val="tx1"/>
        </a:solidFill>
        <a:effectLst>
          <a:outerShdw blurRad="38100" dist="38100" dir="2700000" algn="tl">
            <a:srgbClr val="000000">
              <a:alpha val="43137"/>
            </a:srgbClr>
          </a:outerShdw>
        </a:effectLst>
        <a:latin typeface="Arial" charset="0"/>
        <a:ea typeface="HGP創英角ｺﾞｼｯｸUB" pitchFamily="50" charset="-128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EC9B"/>
    <a:srgbClr val="FF6600"/>
    <a:srgbClr val="0000FF"/>
    <a:srgbClr val="FF0000"/>
    <a:srgbClr val="993300"/>
    <a:srgbClr val="A50021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72996" autoAdjust="0"/>
  </p:normalViewPr>
  <p:slideViewPr>
    <p:cSldViewPr>
      <p:cViewPr varScale="1">
        <p:scale>
          <a:sx n="74" d="100"/>
          <a:sy n="74" d="100"/>
        </p:scale>
        <p:origin x="-966" y="-102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36004" cy="36004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slide" Target="slides/slide5.xml"/><Relationship Id="rId12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5" Type="http://schemas.openxmlformats.org/officeDocument/2006/relationships/slide" Target="slides/slide3.xml"/><Relationship Id="rId15" Type="http://schemas.openxmlformats.org/officeDocument/2006/relationships/theme" Target="theme/theme1.xml"/><Relationship Id="rId10" Type="http://schemas.openxmlformats.org/officeDocument/2006/relationships/slide" Target="slides/slide8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viewProps" Target="viewProps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54450" y="0"/>
            <a:ext cx="2949575" cy="4968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fld id="{4AAAFBA1-F0B6-4FFF-AA6E-8A14E5C34C53}" type="datetimeFigureOut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920750" y="746125"/>
            <a:ext cx="4965700" cy="3725863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1038" y="4721225"/>
            <a:ext cx="5443537" cy="447198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 noProof="0" smtClean="0"/>
              <a:t>マスタ テキストの書式設定</a:t>
            </a:r>
          </a:p>
          <a:p>
            <a:pPr lvl="1"/>
            <a:r>
              <a:rPr lang="ja-JP" altLang="en-US" noProof="0" smtClean="0"/>
              <a:t>第 </a:t>
            </a:r>
            <a:r>
              <a:rPr lang="en-US" altLang="ja-JP" noProof="0" smtClean="0"/>
              <a:t>2 </a:t>
            </a:r>
            <a:r>
              <a:rPr lang="ja-JP" altLang="en-US" noProof="0" smtClean="0"/>
              <a:t>レベル</a:t>
            </a:r>
          </a:p>
          <a:p>
            <a:pPr lvl="2"/>
            <a:r>
              <a:rPr lang="ja-JP" altLang="en-US" noProof="0" smtClean="0"/>
              <a:t>第 </a:t>
            </a:r>
            <a:r>
              <a:rPr lang="en-US" altLang="ja-JP" noProof="0" smtClean="0"/>
              <a:t>3 </a:t>
            </a:r>
            <a:r>
              <a:rPr lang="ja-JP" altLang="en-US" noProof="0" smtClean="0"/>
              <a:t>レベル</a:t>
            </a:r>
          </a:p>
          <a:p>
            <a:pPr lvl="3"/>
            <a:r>
              <a:rPr lang="ja-JP" altLang="en-US" noProof="0" smtClean="0"/>
              <a:t>第 </a:t>
            </a:r>
            <a:r>
              <a:rPr lang="en-US" altLang="ja-JP" noProof="0" smtClean="0"/>
              <a:t>4 </a:t>
            </a:r>
            <a:r>
              <a:rPr lang="ja-JP" altLang="en-US" noProof="0" smtClean="0"/>
              <a:t>レベル</a:t>
            </a:r>
          </a:p>
          <a:p>
            <a:pPr lvl="4"/>
            <a:r>
              <a:rPr lang="ja-JP" altLang="en-US" noProof="0" smtClean="0"/>
              <a:t>第 </a:t>
            </a:r>
            <a:r>
              <a:rPr lang="en-US" altLang="ja-JP" noProof="0" smtClean="0"/>
              <a:t>5 </a:t>
            </a:r>
            <a:r>
              <a:rPr lang="ja-JP" altLang="en-US" noProof="0" smtClean="0"/>
              <a:t>レベル</a:t>
            </a:r>
            <a:endParaRPr lang="ja-JP" altLang="en-US" noProof="0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 fontAlgn="auto">
              <a:spcBef>
                <a:spcPts val="0"/>
              </a:spcBef>
              <a:spcAft>
                <a:spcPts val="0"/>
              </a:spcAft>
              <a:defRPr sz="1200"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54450" y="9440863"/>
            <a:ext cx="2949575" cy="4968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 fontAlgn="auto">
              <a:spcBef>
                <a:spcPts val="0"/>
              </a:spcBef>
              <a:spcAft>
                <a:spcPts val="0"/>
              </a:spcAft>
              <a:defRPr sz="1200" smtClean="0"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fld id="{82094985-A58E-4AEA-96DC-4F0967E168A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761985720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rtl="0" fontAlgn="base">
      <a:spcBef>
        <a:spcPct val="30000"/>
      </a:spcBef>
      <a:spcAft>
        <a:spcPct val="0"/>
      </a:spcAft>
      <a:defRPr kumimoji="1"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kumimoji="1"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4754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74755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smtClean="0"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8546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8547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smtClean="0"/>
          </a:p>
        </p:txBody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258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6259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smtClean="0"/>
          </a:p>
        </p:txBody>
      </p:sp>
    </p:spTree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8306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98307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smtClean="0"/>
          </a:p>
        </p:txBody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0354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0355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smtClean="0"/>
          </a:p>
        </p:txBody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9570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9571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smtClean="0"/>
          </a:p>
        </p:txBody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402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2403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smtClean="0"/>
          </a:p>
        </p:txBody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4450" name="Rectangle 2"/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04451" name="Rectangle 3"/>
          <p:cNvSpPr>
            <a:spLocks noGrp="1"/>
          </p:cNvSpPr>
          <p:nvPr>
            <p:ph type="body" idx="1"/>
          </p:nvPr>
        </p:nvSpPr>
        <p:spPr bwMode="auto"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smtClean="0"/>
          </a:p>
        </p:txBody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4690" name="スライド イメージ プレースホルダ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452438" y="217488"/>
            <a:ext cx="5903912" cy="4429125"/>
          </a:xfrm>
          <a:noFill/>
          <a:ln>
            <a:solidFill>
              <a:srgbClr val="000000"/>
            </a:solidFill>
            <a:miter lim="800000"/>
            <a:headEnd/>
            <a:tailEnd/>
          </a:ln>
        </p:spPr>
      </p:sp>
      <p:sp>
        <p:nvSpPr>
          <p:cNvPr id="114691" name="ノート プレースホルダ 2"/>
          <p:cNvSpPr>
            <a:spLocks noGrp="1"/>
          </p:cNvSpPr>
          <p:nvPr>
            <p:ph type="body" idx="1"/>
          </p:nvPr>
        </p:nvSpPr>
        <p:spPr bwMode="auto">
          <a:xfrm>
            <a:off x="681038" y="4911725"/>
            <a:ext cx="5443537" cy="4471988"/>
          </a:xfrm>
          <a:noFill/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endParaRPr lang="ja-JP" altLang="en-US" smtClean="0"/>
          </a:p>
        </p:txBody>
      </p:sp>
      <p:sp>
        <p:nvSpPr>
          <p:cNvPr id="4" name="スライド番号プレースホルダ 3"/>
          <p:cNvSpPr txBox="1">
            <a:spLocks noGrp="1"/>
          </p:cNvSpPr>
          <p:nvPr/>
        </p:nvSpPr>
        <p:spPr>
          <a:xfrm>
            <a:off x="3330575" y="9240838"/>
            <a:ext cx="2949575" cy="496887"/>
          </a:xfrm>
          <a:prstGeom prst="rect">
            <a:avLst/>
          </a:prstGeom>
          <a:noFill/>
        </p:spPr>
        <p:txBody>
          <a:bodyPr anchor="b"/>
          <a:lstStyle/>
          <a:p>
            <a:pPr algn="r" fontAlgn="auto">
              <a:spcBef>
                <a:spcPts val="0"/>
              </a:spcBef>
              <a:spcAft>
                <a:spcPts val="0"/>
              </a:spcAft>
              <a:defRPr/>
            </a:pPr>
            <a:fld id="{E522E6C3-8829-460F-9D5D-44E21FC96D07}" type="slidenum">
              <a:rPr lang="ja-JP" altLang="en-US" sz="1200">
                <a:solidFill>
                  <a:prstClr val="black"/>
                </a:solidFill>
                <a:effectLst/>
                <a:latin typeface="+mn-lt"/>
                <a:ea typeface="+mn-ea"/>
              </a:rPr>
              <a:pPr algn="r" fontAlgn="auto">
                <a:spcBef>
                  <a:spcPts val="0"/>
                </a:spcBef>
                <a:spcAft>
                  <a:spcPts val="0"/>
                </a:spcAft>
                <a:defRPr/>
              </a:pPr>
              <a:t>9</a:t>
            </a:fld>
            <a:endParaRPr lang="ja-JP" altLang="en-US" sz="1200">
              <a:solidFill>
                <a:prstClr val="black"/>
              </a:solidFill>
              <a:effectLst/>
              <a:latin typeface="+mn-lt"/>
              <a:ea typeface="+mn-ea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タイトル スライド"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円/楕円 33"/>
          <p:cNvSpPr/>
          <p:nvPr userDrawn="1"/>
        </p:nvSpPr>
        <p:spPr>
          <a:xfrm>
            <a:off x="1905000" y="2085975"/>
            <a:ext cx="365125" cy="365125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effectLst/>
            </a:endParaRPr>
          </a:p>
        </p:txBody>
      </p:sp>
      <p:sp>
        <p:nvSpPr>
          <p:cNvPr id="17" name="正方形/長方形 16"/>
          <p:cNvSpPr/>
          <p:nvPr userDrawn="1"/>
        </p:nvSpPr>
        <p:spPr bwMode="auto">
          <a:xfrm>
            <a:off x="381000" y="0"/>
            <a:ext cx="609600" cy="6858000"/>
          </a:xfrm>
          <a:prstGeom prst="rect">
            <a:avLst/>
          </a:prstGeom>
          <a:solidFill>
            <a:schemeClr val="accent1">
              <a:tint val="60000"/>
              <a:alpha val="54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</a:endParaRPr>
          </a:p>
        </p:txBody>
      </p:sp>
      <p:sp>
        <p:nvSpPr>
          <p:cNvPr id="18" name="正方形/長方形 17"/>
          <p:cNvSpPr/>
          <p:nvPr userDrawn="1"/>
        </p:nvSpPr>
        <p:spPr bwMode="auto">
          <a:xfrm>
            <a:off x="276225" y="0"/>
            <a:ext cx="104775" cy="6858000"/>
          </a:xfrm>
          <a:prstGeom prst="rect">
            <a:avLst/>
          </a:prstGeom>
          <a:solidFill>
            <a:schemeClr val="accent1">
              <a:tint val="40000"/>
              <a:alpha val="36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</a:endParaRPr>
          </a:p>
        </p:txBody>
      </p:sp>
      <p:sp>
        <p:nvSpPr>
          <p:cNvPr id="19" name="正方形/長方形 18"/>
          <p:cNvSpPr/>
          <p:nvPr userDrawn="1"/>
        </p:nvSpPr>
        <p:spPr bwMode="auto">
          <a:xfrm>
            <a:off x="990600" y="0"/>
            <a:ext cx="182563" cy="6858000"/>
          </a:xfrm>
          <a:prstGeom prst="rect">
            <a:avLst/>
          </a:prstGeom>
          <a:solidFill>
            <a:schemeClr val="accent1">
              <a:tint val="40000"/>
              <a:alpha val="70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</a:endParaRPr>
          </a:p>
        </p:txBody>
      </p:sp>
      <p:sp>
        <p:nvSpPr>
          <p:cNvPr id="20" name="正方形/長方形 19"/>
          <p:cNvSpPr/>
          <p:nvPr userDrawn="1"/>
        </p:nvSpPr>
        <p:spPr bwMode="auto">
          <a:xfrm>
            <a:off x="1141413" y="0"/>
            <a:ext cx="230187" cy="6858000"/>
          </a:xfrm>
          <a:prstGeom prst="rect">
            <a:avLst/>
          </a:prstGeom>
          <a:solidFill>
            <a:schemeClr val="accent1">
              <a:tint val="20000"/>
              <a:alpha val="7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</a:endParaRPr>
          </a:p>
        </p:txBody>
      </p:sp>
      <p:sp>
        <p:nvSpPr>
          <p:cNvPr id="21" name="直線コネクタ 20"/>
          <p:cNvSpPr>
            <a:spLocks noChangeShapeType="1"/>
          </p:cNvSpPr>
          <p:nvPr userDrawn="1"/>
        </p:nvSpPr>
        <p:spPr bwMode="auto">
          <a:xfrm>
            <a:off x="106363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  <a:alpha val="7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  <p:sp>
        <p:nvSpPr>
          <p:cNvPr id="24" name="直線コネクタ 23"/>
          <p:cNvSpPr>
            <a:spLocks noChangeShapeType="1"/>
          </p:cNvSpPr>
          <p:nvPr userDrawn="1"/>
        </p:nvSpPr>
        <p:spPr bwMode="auto">
          <a:xfrm>
            <a:off x="914400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20000"/>
                <a:alpha val="8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  <p:sp>
        <p:nvSpPr>
          <p:cNvPr id="25" name="直線コネクタ 24"/>
          <p:cNvSpPr>
            <a:spLocks noChangeShapeType="1"/>
          </p:cNvSpPr>
          <p:nvPr userDrawn="1"/>
        </p:nvSpPr>
        <p:spPr bwMode="auto">
          <a:xfrm>
            <a:off x="854075" y="0"/>
            <a:ext cx="0" cy="6858000"/>
          </a:xfrm>
          <a:prstGeom prst="line">
            <a:avLst/>
          </a:prstGeom>
          <a:noFill/>
          <a:ln w="57150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  <p:sp>
        <p:nvSpPr>
          <p:cNvPr id="26" name="直線コネクタ 25"/>
          <p:cNvSpPr>
            <a:spLocks noChangeShapeType="1"/>
          </p:cNvSpPr>
          <p:nvPr userDrawn="1"/>
        </p:nvSpPr>
        <p:spPr bwMode="auto">
          <a:xfrm>
            <a:off x="1727200" y="0"/>
            <a:ext cx="0" cy="6858000"/>
          </a:xfrm>
          <a:prstGeom prst="line">
            <a:avLst/>
          </a:prstGeom>
          <a:noFill/>
          <a:ln w="28575" cap="flat" cmpd="sng" algn="ctr">
            <a:solidFill>
              <a:schemeClr val="accent1">
                <a:tint val="60000"/>
                <a:alpha val="82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  <p:sp>
        <p:nvSpPr>
          <p:cNvPr id="27" name="直線コネクタ 26"/>
          <p:cNvSpPr>
            <a:spLocks noChangeShapeType="1"/>
          </p:cNvSpPr>
          <p:nvPr userDrawn="1"/>
        </p:nvSpPr>
        <p:spPr bwMode="auto">
          <a:xfrm>
            <a:off x="10668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  <p:sp>
        <p:nvSpPr>
          <p:cNvPr id="29" name="正方形/長方形 28"/>
          <p:cNvSpPr/>
          <p:nvPr userDrawn="1"/>
        </p:nvSpPr>
        <p:spPr bwMode="auto">
          <a:xfrm>
            <a:off x="1219200" y="0"/>
            <a:ext cx="76200" cy="6858000"/>
          </a:xfrm>
          <a:prstGeom prst="rect">
            <a:avLst/>
          </a:prstGeom>
          <a:solidFill>
            <a:schemeClr val="accent1">
              <a:tint val="60000"/>
              <a:alpha val="51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effectLst/>
            </a:endParaRPr>
          </a:p>
        </p:txBody>
      </p:sp>
      <p:sp>
        <p:nvSpPr>
          <p:cNvPr id="30" name="円/楕円 29"/>
          <p:cNvSpPr/>
          <p:nvPr userDrawn="1"/>
        </p:nvSpPr>
        <p:spPr bwMode="auto">
          <a:xfrm>
            <a:off x="609600" y="1019175"/>
            <a:ext cx="1295400" cy="1295400"/>
          </a:xfrm>
          <a:prstGeom prst="ellipse">
            <a:avLst/>
          </a:prstGeom>
          <a:solidFill>
            <a:schemeClr val="accent1"/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effectLst/>
            </a:endParaRPr>
          </a:p>
        </p:txBody>
      </p:sp>
      <p:sp>
        <p:nvSpPr>
          <p:cNvPr id="31" name="円/楕円 30"/>
          <p:cNvSpPr/>
          <p:nvPr userDrawn="1"/>
        </p:nvSpPr>
        <p:spPr bwMode="auto">
          <a:xfrm>
            <a:off x="1309688" y="2457450"/>
            <a:ext cx="641350" cy="641350"/>
          </a:xfrm>
          <a:prstGeom prst="ellipse">
            <a:avLst/>
          </a:prstGeom>
          <a:ln w="28575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effectLst/>
            </a:endParaRPr>
          </a:p>
        </p:txBody>
      </p:sp>
      <p:sp>
        <p:nvSpPr>
          <p:cNvPr id="32" name="円/楕円 31"/>
          <p:cNvSpPr/>
          <p:nvPr userDrawn="1"/>
        </p:nvSpPr>
        <p:spPr bwMode="auto">
          <a:xfrm>
            <a:off x="1090613" y="3090863"/>
            <a:ext cx="138112" cy="136525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effectLst/>
            </a:endParaRPr>
          </a:p>
        </p:txBody>
      </p:sp>
      <p:sp>
        <p:nvSpPr>
          <p:cNvPr id="33" name="円/楕円 32"/>
          <p:cNvSpPr/>
          <p:nvPr userDrawn="1"/>
        </p:nvSpPr>
        <p:spPr bwMode="auto">
          <a:xfrm>
            <a:off x="1663700" y="3378200"/>
            <a:ext cx="274638" cy="274638"/>
          </a:xfrm>
          <a:prstGeom prst="ellipse">
            <a:avLst/>
          </a:prstGeom>
          <a:ln w="127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effectLst/>
            </a:endParaRPr>
          </a:p>
        </p:txBody>
      </p:sp>
      <p:sp>
        <p:nvSpPr>
          <p:cNvPr id="22" name="タイトル プレースホルダ 21"/>
          <p:cNvSpPr>
            <a:spLocks noGrp="1"/>
          </p:cNvSpPr>
          <p:nvPr>
            <p:ph type="ctrTitle"/>
          </p:nvPr>
        </p:nvSpPr>
        <p:spPr bwMode="auto">
          <a:xfrm>
            <a:off x="2195513" y="908050"/>
            <a:ext cx="6264275" cy="2665413"/>
          </a:xfrm>
          <a:noFill/>
          <a:ln w="57150" cmpd="thinThick">
            <a:solidFill>
              <a:schemeClr val="accent1"/>
            </a:solidFill>
            <a:miter lim="800000"/>
            <a:headEnd/>
            <a:tailEnd/>
          </a:ln>
        </p:spPr>
        <p:txBody>
          <a:bodyPr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3600" cap="none" smtClean="0">
                <a:solidFill>
                  <a:schemeClr val="tx1"/>
                </a:solidFill>
              </a:defRPr>
            </a:lvl1pPr>
          </a:lstStyle>
          <a:p>
            <a:r>
              <a:rPr lang="ja-JP" altLang="en-US" smtClean="0"/>
              <a:t>マスタ タイトルの書式設定</a:t>
            </a:r>
          </a:p>
        </p:txBody>
      </p:sp>
      <p:sp>
        <p:nvSpPr>
          <p:cNvPr id="37892" name="テキスト プレースホルダ 12"/>
          <p:cNvSpPr>
            <a:spLocks noGrp="1"/>
          </p:cNvSpPr>
          <p:nvPr>
            <p:ph type="subTitle" idx="1"/>
          </p:nvPr>
        </p:nvSpPr>
        <p:spPr>
          <a:xfrm>
            <a:off x="2563813" y="4437063"/>
            <a:ext cx="6400800" cy="1752600"/>
          </a:xfrm>
        </p:spPr>
        <p:txBody>
          <a:bodyPr anchor="b"/>
          <a:lstStyle>
            <a:lvl1pPr marL="0" indent="0" algn="r">
              <a:buFont typeface="Wingdings" pitchFamily="2" charset="2"/>
              <a:buNone/>
              <a:defRPr sz="2000" smtClean="0">
                <a:latin typeface="HGP創英角ｺﾞｼｯｸUB" pitchFamily="50" charset="-128"/>
                <a:ea typeface="HGP創英角ｺﾞｼｯｸUB" pitchFamily="50" charset="-128"/>
              </a:defRPr>
            </a:lvl1pPr>
          </a:lstStyle>
          <a:p>
            <a:r>
              <a:rPr lang="ja-JP" altLang="en-US" smtClean="0"/>
              <a:t>マスタ サブタイトルの書式設定</a:t>
            </a:r>
          </a:p>
        </p:txBody>
      </p:sp>
      <p:sp>
        <p:nvSpPr>
          <p:cNvPr id="14" name="日付プレースホルダ 13"/>
          <p:cNvSpPr>
            <a:spLocks noGrp="1"/>
          </p:cNvSpPr>
          <p:nvPr>
            <p:ph type="dt" sz="half" idx="2"/>
          </p:nvPr>
        </p:nvSpPr>
        <p:spPr>
          <a:xfrm rot="5400000">
            <a:off x="1285875" y="5416550"/>
            <a:ext cx="476250" cy="2133600"/>
          </a:xfrm>
        </p:spPr>
        <p:txBody>
          <a:bodyPr/>
          <a:lstStyle>
            <a:lvl1pPr algn="r" eaLnBrk="1" latinLnBrk="0" hangingPunct="1">
              <a:defRPr kumimoji="1" sz="1200" smtClean="0">
                <a:solidFill>
                  <a:schemeClr val="tx2"/>
                </a:solidFill>
              </a:defRPr>
            </a:lvl1pPr>
          </a:lstStyle>
          <a:p>
            <a:pPr>
              <a:defRPr/>
            </a:pPr>
            <a:fld id="{2B1EC556-8A44-4BA2-BB6C-34E5AE204CE3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3"/>
          </p:nvPr>
        </p:nvSpPr>
        <p:spPr>
          <a:xfrm rot="5400000">
            <a:off x="4333875" y="5035550"/>
            <a:ext cx="476250" cy="2895600"/>
          </a:xfrm>
        </p:spPr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23" name="スライド番号プレースホルダ 22"/>
          <p:cNvSpPr>
            <a:spLocks noGrp="1"/>
          </p:cNvSpPr>
          <p:nvPr>
            <p:ph type="sldNum" sz="quarter" idx="4"/>
          </p:nvPr>
        </p:nvSpPr>
        <p:spPr>
          <a:xfrm>
            <a:off x="6553200" y="6245225"/>
            <a:ext cx="2133600" cy="476250"/>
          </a:xfrm>
        </p:spPr>
        <p:txBody>
          <a:bodyPr/>
          <a:lstStyle>
            <a:lvl1pPr algn="ctr" eaLnBrk="1" latinLnBrk="0" hangingPunct="1">
              <a:defRPr kumimoji="1" sz="1400" b="1" smtClean="0">
                <a:solidFill>
                  <a:srgbClr val="FFFFFF"/>
                </a:solidFill>
              </a:defRPr>
            </a:lvl1pPr>
          </a:lstStyle>
          <a:p>
            <a:pPr>
              <a:defRPr/>
            </a:pPr>
            <a:fld id="{B1F30BEE-959C-4B99-81A5-53D91C9D794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  <p:sp>
        <p:nvSpPr>
          <p:cNvPr id="28" name="直線コネクタ 27"/>
          <p:cNvSpPr>
            <a:spLocks noChangeShapeType="1"/>
          </p:cNvSpPr>
          <p:nvPr userDrawn="1"/>
        </p:nvSpPr>
        <p:spPr bwMode="auto">
          <a:xfrm>
            <a:off x="9113838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</p:spTree>
  </p:cSld>
  <p:clrMapOvr>
    <a:masterClrMapping/>
  </p:clrMapOvr>
  <p:hf hdr="0" ftr="0" dt="0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8736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873625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CEAB90AE-BC0F-47F8-BACF-C56B7375470A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82ED4D91-602A-480C-A570-A08C031A5FBB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コンテンツ プレースホル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5" name="テキス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6" name="コンテンツ プレースホル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7" name="日付プレースホルダ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4DBC12E5-3839-44BF-ABE6-F56A308DEAFC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8" name="フッター プレースホルダ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9" name="スライド番号プレースホル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71FC4668-782A-463C-99E6-8C486C60B96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D880BB23-CF5D-4426-83C3-4D5EDDC3AE17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97709F2D-07FE-4992-876F-27C0D1E6E74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A9CCE8D3-8FF5-4547-9CFC-3D35F3657D63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4F4064B2-1E53-44FF-AD82-0A56242F768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8745377C-8F6C-4275-9335-087E652807B7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9666351-BF6B-4E1D-9816-93592DF20AB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図プレースホル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ja-JP" altLang="en-US"/>
          </a:p>
        </p:txBody>
      </p:sp>
      <p:sp>
        <p:nvSpPr>
          <p:cNvPr id="4" name="テキスト プレースホル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5" name="日付プレースホルダ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1D81687B-8EAF-464A-A70B-3C4037BAB0A3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4C9C1664-BDEC-427D-A3CF-F7FEFB19212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805473D4-E063-4DBF-9E61-6ED7541877F1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DE530723-91BA-43C1-8A37-32664D01CEA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縦書きタイトル 1"/>
          <p:cNvSpPr>
            <a:spLocks noGrp="1"/>
          </p:cNvSpPr>
          <p:nvPr>
            <p:ph type="title" orient="vert"/>
          </p:nvPr>
        </p:nvSpPr>
        <p:spPr>
          <a:xfrm>
            <a:off x="6211888" y="17463"/>
            <a:ext cx="2003425" cy="6456362"/>
          </a:xfrm>
        </p:spPr>
        <p:txBody>
          <a:bodyPr vert="eaVert"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>
          <a:xfrm>
            <a:off x="196850" y="17463"/>
            <a:ext cx="5862638" cy="6456362"/>
          </a:xfrm>
        </p:spPr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90000D80-BFD0-4630-BE45-2A95941FB611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DCAEF074-418B-421F-BA34-F0290F02165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75438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11" name="コンテンツ プレースホルダ 10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3657600" cy="3886200"/>
          </a:xfrm>
        </p:spPr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13" name="コンテンツ プレースホルダ 12"/>
          <p:cNvSpPr>
            <a:spLocks noGrp="1"/>
          </p:cNvSpPr>
          <p:nvPr>
            <p:ph sz="quarter" idx="4"/>
          </p:nvPr>
        </p:nvSpPr>
        <p:spPr>
          <a:xfrm>
            <a:off x="4371975" y="2362200"/>
            <a:ext cx="3657600" cy="3886200"/>
          </a:xfrm>
        </p:spPr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12" name="テキスト プレースホルダ 11"/>
          <p:cNvSpPr>
            <a:spLocks noGrp="1"/>
          </p:cNvSpPr>
          <p:nvPr>
            <p:ph type="body" sz="quarter" idx="1"/>
          </p:nvPr>
        </p:nvSpPr>
        <p:spPr>
          <a:xfrm>
            <a:off x="4572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14" name="テキスト プレースホルダ 13"/>
          <p:cNvSpPr>
            <a:spLocks noGrp="1"/>
          </p:cNvSpPr>
          <p:nvPr>
            <p:ph type="body" sz="quarter" idx="3"/>
          </p:nvPr>
        </p:nvSpPr>
        <p:spPr>
          <a:xfrm>
            <a:off x="4343400" y="1569720"/>
            <a:ext cx="3657600" cy="658368"/>
          </a:xfrm>
          <a:prstGeom prst="roundRect">
            <a:avLst>
              <a:gd name="adj" fmla="val 16667"/>
            </a:avLst>
          </a:prstGeom>
          <a:solidFill>
            <a:schemeClr val="accent1"/>
          </a:solidFill>
        </p:spPr>
        <p:txBody>
          <a:bodyPr rtlCol="0" anchor="ctr">
            <a:noAutofit/>
          </a:bodyPr>
          <a:lstStyle>
            <a:lvl1pPr marL="0" indent="0">
              <a:buFontTx/>
              <a:buNone/>
              <a:defRPr sz="2000" b="1">
                <a:solidFill>
                  <a:srgbClr val="FFFFFF"/>
                </a:solidFill>
              </a:defRPr>
            </a:lvl1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7" name="日付プレースホル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14949DC-5F9A-4C5F-9AF7-0613C0FDFD80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8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9" name="スライド番号プレースホル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4B9D71-1109-4D64-B442-472BDA30651C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付プレースホル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CC841C8-24B6-47CB-84F0-2C6E82D694F3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4" name="スライド番号プレースホル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7DCEC58-08F8-4722-A20E-2959455BB8A4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3" name="縦書きテキスト プレースホル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/>
          </a:p>
        </p:txBody>
      </p:sp>
      <p:sp>
        <p:nvSpPr>
          <p:cNvPr id="4" name="日付プレースホルダ 1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B689FDC-8564-43FA-8131-0726C4446108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5" name="フッター プレースホルダ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2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6563B4E-DE90-4A98-A9F4-C6D6CDD0704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6850" y="17463"/>
            <a:ext cx="8018463" cy="571500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>
          <a:xfrm>
            <a:off x="457200" y="1600200"/>
            <a:ext cx="7467600" cy="4873625"/>
          </a:xfrm>
        </p:spPr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>
          <a:xfrm rot="5400000">
            <a:off x="7589045" y="1081881"/>
            <a:ext cx="2011362" cy="3841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03722EC9-4AD2-4A72-AC92-D76FAC0AA56B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>
          <a:xfrm rot="5400000">
            <a:off x="6989763" y="3736975"/>
            <a:ext cx="3200400" cy="365125"/>
          </a:xfrm>
        </p:spPr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>
          <a:xfrm>
            <a:off x="8462963" y="6234113"/>
            <a:ext cx="609600" cy="5207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45712AA-5E79-47AF-A09A-49D911987AFE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196850" y="17463"/>
            <a:ext cx="8018463" cy="571500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sz="half" idx="10"/>
          </p:nvPr>
        </p:nvSpPr>
        <p:spPr>
          <a:xfrm rot="5400000">
            <a:off x="7589045" y="1081881"/>
            <a:ext cx="2011362" cy="384175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F9CD82F-189B-4313-9BE2-A3488863BB71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4" name="フッター プレースホルダ 3"/>
          <p:cNvSpPr>
            <a:spLocks noGrp="1"/>
          </p:cNvSpPr>
          <p:nvPr>
            <p:ph type="ftr" sz="quarter" idx="11"/>
          </p:nvPr>
        </p:nvSpPr>
        <p:spPr>
          <a:xfrm rot="5400000">
            <a:off x="6989763" y="3736975"/>
            <a:ext cx="3200400" cy="365125"/>
          </a:xfrm>
        </p:spPr>
        <p:txBody>
          <a:bodyPr/>
          <a:lstStyle>
            <a:lvl1pPr>
              <a:defRPr/>
            </a:lvl1pPr>
          </a:lstStyle>
          <a:p>
            <a:endParaRPr lang="en-US" altLang="ja-JP"/>
          </a:p>
        </p:txBody>
      </p:sp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>
          <a:xfrm>
            <a:off x="8462963" y="6234113"/>
            <a:ext cx="609600" cy="520700"/>
          </a:xfrm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7D8C48B-C981-4EB2-B311-439AFD2DFB9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サブタイトル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ja-JP" altLang="en-US" smtClean="0"/>
              <a:t>マスタ サブタイトルの書式設定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21BE71E6-1C69-4428-A755-CD563ABBCD1A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D6F07DF4-0CDB-4E78-A0C3-443C47F0801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コンテンツ プレースホル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ja-JP" altLang="en-US"/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0261AD13-2713-4D89-A021-DB333067C91F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BA7A55DC-E4FF-4B73-8452-4A14B9B02A9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タイトル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ja-JP" altLang="en-US" smtClean="0"/>
              <a:t>マスタ タイトルの書式設定</a:t>
            </a:r>
            <a:endParaRPr lang="ja-JP" altLang="en-US"/>
          </a:p>
        </p:txBody>
      </p:sp>
      <p:sp>
        <p:nvSpPr>
          <p:cNvPr id="3" name="テキスト プレースホル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ja-JP" altLang="en-US" smtClean="0"/>
              <a:t>マスタ テキストの書式設定</a:t>
            </a:r>
          </a:p>
        </p:txBody>
      </p:sp>
      <p:sp>
        <p:nvSpPr>
          <p:cNvPr id="4" name="日付プレースホルダ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AA35F62B-E887-4673-9DB8-8F7B72E762D3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5" name="フッター プレースホルダ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 smtClean="0"/>
            </a:lvl1pPr>
          </a:lstStyle>
          <a:p>
            <a:pPr>
              <a:defRPr/>
            </a:pPr>
            <a:fld id="{03DA3612-6F5B-4A3F-9ACC-289C68195DD1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slideLayout" Target="../slideLayouts/slideLayout3.xml"/><Relationship Id="rId7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5" Type="http://schemas.openxmlformats.org/officeDocument/2006/relationships/slideLayout" Target="../slideLayouts/slideLayout5.xml"/><Relationship Id="rId4" Type="http://schemas.openxmlformats.org/officeDocument/2006/relationships/slideLayout" Target="../slideLayouts/slideLayout4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4.xml"/><Relationship Id="rId3" Type="http://schemas.openxmlformats.org/officeDocument/2006/relationships/slideLayout" Target="../slideLayouts/slideLayout9.xml"/><Relationship Id="rId7" Type="http://schemas.openxmlformats.org/officeDocument/2006/relationships/slideLayout" Target="../slideLayouts/slideLayout13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8.xml"/><Relationship Id="rId1" Type="http://schemas.openxmlformats.org/officeDocument/2006/relationships/slideLayout" Target="../slideLayouts/slideLayout7.xml"/><Relationship Id="rId6" Type="http://schemas.openxmlformats.org/officeDocument/2006/relationships/slideLayout" Target="../slideLayouts/slideLayout12.xml"/><Relationship Id="rId11" Type="http://schemas.openxmlformats.org/officeDocument/2006/relationships/slideLayout" Target="../slideLayouts/slideLayout17.xml"/><Relationship Id="rId5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6.xml"/><Relationship Id="rId4" Type="http://schemas.openxmlformats.org/officeDocument/2006/relationships/slideLayout" Target="../slideLayouts/slideLayout10.xml"/><Relationship Id="rId9" Type="http://schemas.openxmlformats.org/officeDocument/2006/relationships/slideLayout" Target="../slideLayouts/slideLayout15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直線コネクタ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effectLst/>
              <a:latin typeface="+mn-lt"/>
              <a:ea typeface="+mn-ea"/>
            </a:endParaRPr>
          </a:p>
        </p:txBody>
      </p:sp>
      <p:sp>
        <p:nvSpPr>
          <p:cNvPr id="22" name="タイトル プレースホルダ 21"/>
          <p:cNvSpPr>
            <a:spLocks noGrp="1"/>
          </p:cNvSpPr>
          <p:nvPr>
            <p:ph type="title"/>
          </p:nvPr>
        </p:nvSpPr>
        <p:spPr>
          <a:xfrm>
            <a:off x="196850" y="17463"/>
            <a:ext cx="8018463" cy="571500"/>
          </a:xfrm>
          <a:prstGeom prst="rect">
            <a:avLst/>
          </a:prstGeom>
        </p:spPr>
        <p:txBody>
          <a:bodyPr vert="horz" anchor="b">
            <a:normAutofit/>
          </a:bodyPr>
          <a:lstStyle/>
          <a:p>
            <a:r>
              <a:rPr lang="ja-JP" altLang="en-US" smtClean="0"/>
              <a:t>マスタ タイトルの書式設定</a:t>
            </a:r>
            <a:endParaRPr lang="en-US"/>
          </a:p>
        </p:txBody>
      </p:sp>
      <p:sp>
        <p:nvSpPr>
          <p:cNvPr id="1028" name="テキスト プレースホルダ 1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7467600" cy="4873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14" name="日付プレースホルダ 13"/>
          <p:cNvSpPr>
            <a:spLocks noGrp="1"/>
          </p:cNvSpPr>
          <p:nvPr>
            <p:ph type="dt" sz="half" idx="2"/>
          </p:nvPr>
        </p:nvSpPr>
        <p:spPr>
          <a:xfrm rot="5400000">
            <a:off x="7589045" y="1081881"/>
            <a:ext cx="2011362" cy="384175"/>
          </a:xfrm>
          <a:prstGeom prst="rect">
            <a:avLst/>
          </a:prstGeom>
        </p:spPr>
        <p:txBody>
          <a:bodyPr vert="horz" anchor="ctr" anchorCtr="0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1" sz="1200" smtClean="0">
                <a:solidFill>
                  <a:schemeClr val="tx2"/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fld id="{DA4B9F60-2750-450D-A9B7-4326F8E9478A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chemeClr val="tx2"/>
                </a:solidFill>
                <a:effectLst/>
                <a:latin typeface="Century Schoolbook" pitchFamily="18" charset="0"/>
                <a:ea typeface="ＭＳ Ｐ明朝" pitchFamily="18" charset="-128"/>
              </a:defRPr>
            </a:lvl1pPr>
          </a:lstStyle>
          <a:p>
            <a:endParaRPr lang="en-US" altLang="ja-JP"/>
          </a:p>
        </p:txBody>
      </p:sp>
      <p:sp>
        <p:nvSpPr>
          <p:cNvPr id="7" name="直線コネクタ 6"/>
          <p:cNvSpPr>
            <a:spLocks noChangeShapeType="1"/>
          </p:cNvSpPr>
          <p:nvPr/>
        </p:nvSpPr>
        <p:spPr bwMode="auto">
          <a:xfrm>
            <a:off x="142875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  <p:sp>
        <p:nvSpPr>
          <p:cNvPr id="9" name="直線コネクタ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  <p:sp>
        <p:nvSpPr>
          <p:cNvPr id="10" name="正方形/長方形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</a:endParaRPr>
          </a:p>
        </p:txBody>
      </p:sp>
      <p:sp>
        <p:nvSpPr>
          <p:cNvPr id="11" name="直線コネクタ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  <p:sp>
        <p:nvSpPr>
          <p:cNvPr id="12" name="円/楕円 11"/>
          <p:cNvSpPr/>
          <p:nvPr/>
        </p:nvSpPr>
        <p:spPr>
          <a:xfrm>
            <a:off x="8489950" y="6215063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effectLst/>
            </a:endParaRPr>
          </a:p>
        </p:txBody>
      </p:sp>
      <p:sp>
        <p:nvSpPr>
          <p:cNvPr id="23" name="スライド番号プレースホルダ 22"/>
          <p:cNvSpPr>
            <a:spLocks noGrp="1"/>
          </p:cNvSpPr>
          <p:nvPr>
            <p:ph type="sldNum" sz="quarter" idx="4"/>
          </p:nvPr>
        </p:nvSpPr>
        <p:spPr>
          <a:xfrm>
            <a:off x="8462963" y="6234113"/>
            <a:ext cx="609600" cy="520700"/>
          </a:xfrm>
          <a:prstGeom prst="rect">
            <a:avLst/>
          </a:prstGeom>
        </p:spPr>
        <p:txBody>
          <a:bodyPr vert="horz" anchor="ctr"/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1" sz="1400" b="1" smtClean="0">
                <a:solidFill>
                  <a:srgbClr val="FFFFFF"/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fld id="{7B5CDC88-8DA7-4A32-B30C-0CCABF6E0EFA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  <p:sp>
        <p:nvSpPr>
          <p:cNvPr id="15" name="直線コネクタ 14"/>
          <p:cNvSpPr>
            <a:spLocks noChangeShapeType="1"/>
          </p:cNvSpPr>
          <p:nvPr userDrawn="1"/>
        </p:nvSpPr>
        <p:spPr bwMode="auto">
          <a:xfrm flipV="1">
            <a:off x="0" y="571500"/>
            <a:ext cx="8215313" cy="71438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effectLst/>
              <a:latin typeface="+mn-lt"/>
              <a:ea typeface="+mn-ea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2" r:id="rId1"/>
    <p:sldLayoutId id="2147483676" r:id="rId2"/>
    <p:sldLayoutId id="2147483675" r:id="rId3"/>
    <p:sldLayoutId id="2147483674" r:id="rId4"/>
    <p:sldLayoutId id="2147483688" r:id="rId5"/>
    <p:sldLayoutId id="2147483689" r:id="rId6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kumimoji="1" sz="3000" kern="1200" cap="small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HGP創英角ｺﾞｼｯｸUB" pitchFamily="50" charset="-128"/>
        </a:defRPr>
      </a:lvl9pPr>
    </p:titleStyle>
    <p:bodyStyle>
      <a:lvl1pPr marL="273050" indent="-273050" algn="l" rtl="0" fontAlgn="base">
        <a:spcBef>
          <a:spcPts val="6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730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182563" algn="l" rtl="0" fontAlgn="base">
        <a:spcBef>
          <a:spcPct val="20000"/>
        </a:spcBef>
        <a:spcAft>
          <a:spcPct val="0"/>
        </a:spcAft>
        <a:buClr>
          <a:srgbClr val="E0752F"/>
        </a:buClr>
        <a:buSzPct val="60000"/>
        <a:buFont typeface="Wingdings" pitchFamily="2" charset="2"/>
        <a:buChar char=""/>
        <a:defRPr kumimoji="1" kern="1200">
          <a:solidFill>
            <a:schemeClr val="tx1"/>
          </a:solidFill>
          <a:latin typeface="+mn-lt"/>
          <a:ea typeface="+mn-ea"/>
          <a:cs typeface="+mn-cs"/>
        </a:defRPr>
      </a:lvl3pPr>
      <a:lvl4pPr marL="1187450" indent="-182563" algn="l" rtl="0" fontAlgn="base">
        <a:spcBef>
          <a:spcPct val="20000"/>
        </a:spcBef>
        <a:spcAft>
          <a:spcPct val="0"/>
        </a:spcAft>
        <a:buClr>
          <a:srgbClr val="FEC3AE"/>
        </a:buClr>
        <a:buSzPct val="60000"/>
        <a:buFont typeface="Wingdings" pitchFamily="2" charset="2"/>
        <a:buChar char=""/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14620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182880" algn="l" rtl="0" eaLnBrk="1" latinLnBrk="0" hangingPunct="1">
        <a:spcBef>
          <a:spcPct val="20000"/>
        </a:spcBef>
        <a:buClr>
          <a:schemeClr val="accent1"/>
        </a:buClr>
        <a:buChar char="•"/>
        <a:defRPr kumimoji="1" sz="1600" kern="1200">
          <a:solidFill>
            <a:schemeClr val="tx2"/>
          </a:solidFill>
          <a:latin typeface="+mn-lt"/>
          <a:ea typeface="+mn-ea"/>
          <a:cs typeface="+mn-cs"/>
        </a:defRPr>
      </a:lvl6pPr>
      <a:lvl7pPr marL="2011680" indent="-182880" algn="l" rtl="0" eaLnBrk="1" latinLnBrk="0" hangingPunct="1">
        <a:spcBef>
          <a:spcPct val="20000"/>
        </a:spcBef>
        <a:buClr>
          <a:schemeClr val="accent1">
            <a:tint val="60000"/>
          </a:schemeClr>
        </a:buClr>
        <a:buSzPct val="60000"/>
        <a:buFont typeface="Wingdings"/>
        <a:buChar char="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7pPr>
      <a:lvl8pPr marL="2286000" indent="-182880" algn="l" rtl="0" eaLnBrk="1" latinLnBrk="0" hangingPunct="1">
        <a:spcBef>
          <a:spcPct val="20000"/>
        </a:spcBef>
        <a:buClr>
          <a:schemeClr val="accent2"/>
        </a:buClr>
        <a:buChar char="•"/>
        <a:defRPr kumimoji="1" sz="1400" kern="1200" cap="small" baseline="0">
          <a:solidFill>
            <a:schemeClr val="tx2"/>
          </a:solidFill>
          <a:latin typeface="+mn-lt"/>
          <a:ea typeface="+mn-ea"/>
          <a:cs typeface="+mn-cs"/>
        </a:defRPr>
      </a:lvl8pPr>
      <a:lvl9pPr marL="2560320" indent="-182880" algn="l" rtl="0" eaLnBrk="1" latinLnBrk="0" hangingPunct="1">
        <a:spcBef>
          <a:spcPct val="20000"/>
        </a:spcBef>
        <a:buClr>
          <a:schemeClr val="accent1">
            <a:shade val="75000"/>
          </a:schemeClr>
        </a:buClr>
        <a:buChar char="•"/>
        <a:defRPr kumimoji="1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直線コネクタ 15"/>
          <p:cNvSpPr>
            <a:spLocks noChangeShapeType="1"/>
          </p:cNvSpPr>
          <p:nvPr/>
        </p:nvSpPr>
        <p:spPr bwMode="auto">
          <a:xfrm>
            <a:off x="8763000" y="0"/>
            <a:ext cx="0" cy="6858000"/>
          </a:xfrm>
          <a:prstGeom prst="line">
            <a:avLst/>
          </a:prstGeom>
          <a:noFill/>
          <a:ln w="38100" cap="flat" cmpd="sng" algn="ctr">
            <a:solidFill>
              <a:schemeClr val="accent1">
                <a:tint val="60000"/>
                <a:alpha val="93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solidFill>
                <a:prstClr val="black"/>
              </a:solidFill>
              <a:effectLst/>
              <a:latin typeface="Century Schoolbook"/>
            </a:endParaRPr>
          </a:p>
        </p:txBody>
      </p:sp>
      <p:sp>
        <p:nvSpPr>
          <p:cNvPr id="22" name="タイトル プレースホルダ 21"/>
          <p:cNvSpPr>
            <a:spLocks noGrp="1"/>
          </p:cNvSpPr>
          <p:nvPr>
            <p:ph type="title"/>
          </p:nvPr>
        </p:nvSpPr>
        <p:spPr>
          <a:xfrm>
            <a:off x="196850" y="17463"/>
            <a:ext cx="8018463" cy="571500"/>
          </a:xfrm>
          <a:prstGeom prst="rect">
            <a:avLst/>
          </a:prstGeom>
        </p:spPr>
        <p:txBody>
          <a:bodyPr vert="horz" wrap="square" lIns="91440" tIns="45720" rIns="91440" bIns="45720" numCol="1" anchor="b" anchorCtr="0" compatLnSpc="1">
            <a:prstTxWarp prst="textNoShape">
              <a:avLst/>
            </a:prstTxWarp>
            <a:normAutofit/>
          </a:bodyPr>
          <a:lstStyle/>
          <a:p>
            <a:pPr lvl="0"/>
            <a:r>
              <a:rPr lang="ja-JP" altLang="en-US" smtClean="0"/>
              <a:t>マスタ タイトルの書式設定</a:t>
            </a:r>
            <a:endParaRPr lang="en-US" smtClean="0"/>
          </a:p>
        </p:txBody>
      </p:sp>
      <p:sp>
        <p:nvSpPr>
          <p:cNvPr id="112644" name="テキスト プレースホルダ 12"/>
          <p:cNvSpPr>
            <a:spLocks noGrp="1"/>
          </p:cNvSpPr>
          <p:nvPr>
            <p:ph type="body" idx="1"/>
          </p:nvPr>
        </p:nvSpPr>
        <p:spPr bwMode="auto">
          <a:xfrm>
            <a:off x="457200" y="1600200"/>
            <a:ext cx="7467600" cy="487362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 smtClean="0"/>
              <a:t>マスタ テキストの書式設定</a:t>
            </a:r>
          </a:p>
          <a:p>
            <a:pPr lvl="1"/>
            <a:r>
              <a:rPr lang="ja-JP" altLang="en-US" smtClean="0"/>
              <a:t>第 </a:t>
            </a:r>
            <a:r>
              <a:rPr lang="en-US" altLang="ja-JP" smtClean="0"/>
              <a:t>2 </a:t>
            </a:r>
            <a:r>
              <a:rPr lang="ja-JP" altLang="en-US" smtClean="0"/>
              <a:t>レベル</a:t>
            </a:r>
          </a:p>
          <a:p>
            <a:pPr lvl="2"/>
            <a:r>
              <a:rPr lang="ja-JP" altLang="en-US" smtClean="0"/>
              <a:t>第 </a:t>
            </a:r>
            <a:r>
              <a:rPr lang="en-US" altLang="ja-JP" smtClean="0"/>
              <a:t>3 </a:t>
            </a:r>
            <a:r>
              <a:rPr lang="ja-JP" altLang="en-US" smtClean="0"/>
              <a:t>レベル</a:t>
            </a:r>
          </a:p>
          <a:p>
            <a:pPr lvl="3"/>
            <a:r>
              <a:rPr lang="ja-JP" altLang="en-US" smtClean="0"/>
              <a:t>第 </a:t>
            </a:r>
            <a:r>
              <a:rPr lang="en-US" altLang="ja-JP" smtClean="0"/>
              <a:t>4 </a:t>
            </a:r>
            <a:r>
              <a:rPr lang="ja-JP" altLang="en-US" smtClean="0"/>
              <a:t>レベル</a:t>
            </a:r>
          </a:p>
          <a:p>
            <a:pPr lvl="4"/>
            <a:r>
              <a:rPr lang="ja-JP" altLang="en-US" smtClean="0"/>
              <a:t>第 </a:t>
            </a:r>
            <a:r>
              <a:rPr lang="en-US" altLang="ja-JP" smtClean="0"/>
              <a:t>5 </a:t>
            </a:r>
            <a:r>
              <a:rPr lang="ja-JP" altLang="en-US" smtClean="0"/>
              <a:t>レベル</a:t>
            </a:r>
            <a:endParaRPr lang="en-US" smtClean="0"/>
          </a:p>
        </p:txBody>
      </p:sp>
      <p:sp>
        <p:nvSpPr>
          <p:cNvPr id="14" name="日付プレースホルダ 13"/>
          <p:cNvSpPr>
            <a:spLocks noGrp="1"/>
          </p:cNvSpPr>
          <p:nvPr>
            <p:ph type="dt" sz="half" idx="2"/>
          </p:nvPr>
        </p:nvSpPr>
        <p:spPr>
          <a:xfrm rot="5400000">
            <a:off x="7589045" y="1081881"/>
            <a:ext cx="2011362" cy="384175"/>
          </a:xfrm>
          <a:prstGeom prst="rect">
            <a:avLst/>
          </a:prstGeom>
        </p:spPr>
        <p:txBody>
          <a:bodyPr vert="horz" anchor="ctr" anchorCtr="0"/>
          <a:lstStyle>
            <a:lvl1pPr algn="r" eaLnBrk="1" fontAlgn="auto" latinLnBrk="0" hangingPunct="1">
              <a:spcBef>
                <a:spcPts val="0"/>
              </a:spcBef>
              <a:spcAft>
                <a:spcPts val="0"/>
              </a:spcAft>
              <a:defRPr kumimoji="1" sz="1200">
                <a:solidFill>
                  <a:srgbClr val="575F6D"/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fld id="{899C32D6-40DA-4EDD-B4F4-A27021F0D118}" type="datetime1">
              <a:rPr lang="ja-JP" altLang="en-US"/>
              <a:pPr>
                <a:defRPr/>
              </a:pPr>
              <a:t>2011/4/11</a:t>
            </a:fld>
            <a:endParaRPr lang="ja-JP" altLang="en-US"/>
          </a:p>
        </p:txBody>
      </p:sp>
      <p:sp>
        <p:nvSpPr>
          <p:cNvPr id="3" name="フッター プレースホルダ 2"/>
          <p:cNvSpPr>
            <a:spLocks noGrp="1"/>
          </p:cNvSpPr>
          <p:nvPr>
            <p:ph type="ftr" sz="quarter" idx="3"/>
          </p:nvPr>
        </p:nvSpPr>
        <p:spPr>
          <a:xfrm rot="5400000">
            <a:off x="6989763" y="3736975"/>
            <a:ext cx="3200400" cy="365125"/>
          </a:xfrm>
          <a:prstGeom prst="rect">
            <a:avLst/>
          </a:prstGeom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</a:bodyPr>
          <a:lstStyle>
            <a:lvl1pPr>
              <a:defRPr sz="1200">
                <a:solidFill>
                  <a:srgbClr val="575F6D"/>
                </a:solidFill>
                <a:effectLst/>
                <a:latin typeface="+mn-lt"/>
                <a:ea typeface="ＭＳ Ｐ明朝" pitchFamily="18" charset="-128"/>
              </a:defRPr>
            </a:lvl1pPr>
          </a:lstStyle>
          <a:p>
            <a:pPr>
              <a:defRPr/>
            </a:pPr>
            <a:endParaRPr lang="en-US" altLang="ja-JP"/>
          </a:p>
        </p:txBody>
      </p:sp>
      <p:sp>
        <p:nvSpPr>
          <p:cNvPr id="7" name="直線コネクタ 6"/>
          <p:cNvSpPr>
            <a:spLocks noChangeShapeType="1"/>
          </p:cNvSpPr>
          <p:nvPr/>
        </p:nvSpPr>
        <p:spPr bwMode="auto">
          <a:xfrm>
            <a:off x="142875" y="0"/>
            <a:ext cx="0" cy="6858000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solidFill>
                <a:prstClr val="black"/>
              </a:solidFill>
              <a:effectLst/>
              <a:latin typeface="Century Schoolbook"/>
            </a:endParaRPr>
          </a:p>
        </p:txBody>
      </p:sp>
      <p:sp>
        <p:nvSpPr>
          <p:cNvPr id="9" name="直線コネクタ 8"/>
          <p:cNvSpPr>
            <a:spLocks noChangeShapeType="1"/>
          </p:cNvSpPr>
          <p:nvPr/>
        </p:nvSpPr>
        <p:spPr bwMode="auto">
          <a:xfrm>
            <a:off x="8991600" y="0"/>
            <a:ext cx="0" cy="6858000"/>
          </a:xfrm>
          <a:prstGeom prst="line">
            <a:avLst/>
          </a:prstGeom>
          <a:noFill/>
          <a:ln w="19050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solidFill>
                <a:prstClr val="black"/>
              </a:solidFill>
              <a:effectLst/>
              <a:latin typeface="Century Schoolbook"/>
            </a:endParaRPr>
          </a:p>
        </p:txBody>
      </p:sp>
      <p:sp>
        <p:nvSpPr>
          <p:cNvPr id="10" name="正方形/長方形 9"/>
          <p:cNvSpPr/>
          <p:nvPr/>
        </p:nvSpPr>
        <p:spPr bwMode="auto">
          <a:xfrm>
            <a:off x="8839200" y="0"/>
            <a:ext cx="304800" cy="6858000"/>
          </a:xfrm>
          <a:prstGeom prst="rect">
            <a:avLst/>
          </a:prstGeom>
          <a:solidFill>
            <a:schemeClr val="accent1">
              <a:tint val="60000"/>
              <a:alpha val="87000"/>
            </a:schemeClr>
          </a:solidFill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solidFill>
                <a:prstClr val="white"/>
              </a:solidFill>
              <a:effectLst/>
            </a:endParaRPr>
          </a:p>
        </p:txBody>
      </p:sp>
      <p:sp>
        <p:nvSpPr>
          <p:cNvPr id="11" name="直線コネクタ 10"/>
          <p:cNvSpPr>
            <a:spLocks noChangeShapeType="1"/>
          </p:cNvSpPr>
          <p:nvPr/>
        </p:nvSpPr>
        <p:spPr bwMode="auto">
          <a:xfrm>
            <a:off x="8915400" y="0"/>
            <a:ext cx="0" cy="6858000"/>
          </a:xfrm>
          <a:prstGeom prst="line">
            <a:avLst/>
          </a:prstGeom>
          <a:noFill/>
          <a:ln w="9525" cap="flat" cmpd="sng" algn="ctr">
            <a:solidFill>
              <a:schemeClr val="accent1"/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solidFill>
                <a:prstClr val="black"/>
              </a:solidFill>
              <a:effectLst/>
              <a:latin typeface="Century Schoolbook"/>
            </a:endParaRPr>
          </a:p>
        </p:txBody>
      </p:sp>
      <p:sp>
        <p:nvSpPr>
          <p:cNvPr id="12" name="円/楕円 11"/>
          <p:cNvSpPr/>
          <p:nvPr/>
        </p:nvSpPr>
        <p:spPr>
          <a:xfrm>
            <a:off x="8489950" y="6215063"/>
            <a:ext cx="549275" cy="549275"/>
          </a:xfrm>
          <a:prstGeom prst="ellipse">
            <a:avLst/>
          </a:prstGeom>
          <a:ln w="38100" cap="rnd" cmpd="sng" algn="ctr">
            <a:noFill/>
            <a:prstDash val="solid"/>
          </a:ln>
          <a:effectLst/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 dirty="0">
              <a:solidFill>
                <a:prstClr val="white"/>
              </a:solidFill>
              <a:effectLst/>
            </a:endParaRPr>
          </a:p>
        </p:txBody>
      </p:sp>
      <p:sp>
        <p:nvSpPr>
          <p:cNvPr id="23" name="スライド番号プレースホルダ 22"/>
          <p:cNvSpPr>
            <a:spLocks noGrp="1"/>
          </p:cNvSpPr>
          <p:nvPr>
            <p:ph type="sldNum" sz="quarter" idx="4"/>
          </p:nvPr>
        </p:nvSpPr>
        <p:spPr>
          <a:xfrm>
            <a:off x="8462963" y="6234113"/>
            <a:ext cx="609600" cy="520700"/>
          </a:xfrm>
          <a:prstGeom prst="rect">
            <a:avLst/>
          </a:prstGeom>
        </p:spPr>
        <p:txBody>
          <a:bodyPr vert="horz" anchor="ctr"/>
          <a:lstStyle>
            <a:lvl1pPr algn="ctr" eaLnBrk="1" fontAlgn="auto" latinLnBrk="0" hangingPunct="1">
              <a:spcBef>
                <a:spcPts val="0"/>
              </a:spcBef>
              <a:spcAft>
                <a:spcPts val="0"/>
              </a:spcAft>
              <a:defRPr kumimoji="1" sz="1400" b="1">
                <a:solidFill>
                  <a:srgbClr val="FFFFFF"/>
                </a:solidFill>
                <a:effectLst/>
                <a:latin typeface="+mn-lt"/>
                <a:ea typeface="+mn-ea"/>
              </a:defRPr>
            </a:lvl1pPr>
          </a:lstStyle>
          <a:p>
            <a:pPr>
              <a:defRPr/>
            </a:pPr>
            <a:fld id="{C242FA9A-E029-44FC-9FF5-796FB12C8C33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  <p:sp>
        <p:nvSpPr>
          <p:cNvPr id="15" name="直線コネクタ 14"/>
          <p:cNvSpPr>
            <a:spLocks noChangeShapeType="1"/>
          </p:cNvSpPr>
          <p:nvPr userDrawn="1"/>
        </p:nvSpPr>
        <p:spPr bwMode="auto">
          <a:xfrm flipV="1">
            <a:off x="0" y="620713"/>
            <a:ext cx="8388350" cy="22225"/>
          </a:xfrm>
          <a:prstGeom prst="line">
            <a:avLst/>
          </a:prstGeom>
          <a:noFill/>
          <a:ln w="57150" cap="flat" cmpd="thickThin" algn="ctr">
            <a:solidFill>
              <a:schemeClr val="accent1">
                <a:tint val="60000"/>
              </a:schemeClr>
            </a:solidFill>
            <a:prstDash val="solid"/>
            <a:round/>
            <a:headEnd type="none" w="med" len="med"/>
            <a:tailEnd type="none" w="med" len="med"/>
          </a:ln>
          <a:effectLst/>
        </p:spPr>
        <p:txBody>
          <a:bodyPr/>
          <a:lstStyle/>
          <a:p>
            <a:pPr fontAlgn="auto">
              <a:spcBef>
                <a:spcPts val="0"/>
              </a:spcBef>
              <a:spcAft>
                <a:spcPts val="0"/>
              </a:spcAft>
              <a:defRPr/>
            </a:pPr>
            <a:endParaRPr kumimoji="0" lang="en-US">
              <a:solidFill>
                <a:prstClr val="black"/>
              </a:solidFill>
              <a:effectLst/>
              <a:latin typeface="Century Schoolbook"/>
            </a:endParaRPr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</p:sldLayoutIdLst>
  <p:hf hdr="0" ftr="0" dt="0"/>
  <p:txStyles>
    <p:titleStyle>
      <a:lvl1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+mj-lt"/>
          <a:ea typeface="+mj-ea"/>
          <a:cs typeface="+mj-cs"/>
        </a:defRPr>
      </a:lvl1pPr>
      <a:lvl2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2pPr>
      <a:lvl3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3pPr>
      <a:lvl4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4pPr>
      <a:lvl5pPr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5pPr>
      <a:lvl6pPr marL="4572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6pPr>
      <a:lvl7pPr marL="9144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7pPr>
      <a:lvl8pPr marL="13716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8pPr>
      <a:lvl9pPr marL="1828800" algn="l" rtl="0" fontAlgn="base">
        <a:spcBef>
          <a:spcPct val="0"/>
        </a:spcBef>
        <a:spcAft>
          <a:spcPct val="0"/>
        </a:spcAft>
        <a:defRPr kumimoji="1" sz="3000">
          <a:solidFill>
            <a:schemeClr val="tx2"/>
          </a:solidFill>
          <a:latin typeface="HGP創英角ｺﾞｼｯｸUB" pitchFamily="50" charset="-128"/>
          <a:ea typeface="ＭＳ Ｐゴシック" pitchFamily="50" charset="-128"/>
        </a:defRPr>
      </a:lvl9pPr>
    </p:titleStyle>
    <p:bodyStyle>
      <a:lvl1pPr marL="273050" indent="-273050" algn="l" rtl="0" fontAlgn="base">
        <a:spcBef>
          <a:spcPts val="600"/>
        </a:spcBef>
        <a:spcAft>
          <a:spcPct val="0"/>
        </a:spcAft>
        <a:buClr>
          <a:schemeClr val="accent1"/>
        </a:buClr>
        <a:buSzPct val="70000"/>
        <a:buFont typeface="Wingdings" pitchFamily="2" charset="2"/>
        <a:buChar char=""/>
        <a:defRPr kumimoji="1" sz="2400">
          <a:solidFill>
            <a:schemeClr val="tx1"/>
          </a:solidFill>
          <a:latin typeface="+mn-lt"/>
          <a:ea typeface="+mn-ea"/>
          <a:cs typeface="+mn-cs"/>
        </a:defRPr>
      </a:lvl1pPr>
      <a:lvl2pPr marL="639763" indent="-273050" algn="l" rtl="0" fontAlgn="base">
        <a:spcBef>
          <a:spcPct val="20000"/>
        </a:spcBef>
        <a:spcAft>
          <a:spcPct val="0"/>
        </a:spcAft>
        <a:buClr>
          <a:schemeClr val="accent1"/>
        </a:buClr>
        <a:buSzPct val="80000"/>
        <a:buFont typeface="Wingdings 2" pitchFamily="18" charset="2"/>
        <a:buChar char=""/>
        <a:defRPr kumimoji="1" sz="2100">
          <a:solidFill>
            <a:schemeClr val="tx1"/>
          </a:solidFill>
          <a:latin typeface="+mn-lt"/>
          <a:ea typeface="+mn-ea"/>
        </a:defRPr>
      </a:lvl2pPr>
      <a:lvl3pPr marL="914400" indent="-182563" algn="l" rtl="0" fontAlgn="base">
        <a:spcBef>
          <a:spcPct val="20000"/>
        </a:spcBef>
        <a:spcAft>
          <a:spcPct val="0"/>
        </a:spcAft>
        <a:buClr>
          <a:srgbClr val="E0752F"/>
        </a:buClr>
        <a:buSzPct val="60000"/>
        <a:buFont typeface="Wingdings" pitchFamily="2" charset="2"/>
        <a:buChar char=""/>
        <a:defRPr kumimoji="1">
          <a:solidFill>
            <a:schemeClr val="tx1"/>
          </a:solidFill>
          <a:latin typeface="+mn-lt"/>
          <a:ea typeface="+mn-ea"/>
        </a:defRPr>
      </a:lvl3pPr>
      <a:lvl4pPr marL="1187450" indent="-182563" algn="l" rtl="0" fontAlgn="base">
        <a:spcBef>
          <a:spcPct val="20000"/>
        </a:spcBef>
        <a:spcAft>
          <a:spcPct val="0"/>
        </a:spcAft>
        <a:buClr>
          <a:srgbClr val="FEC3AE"/>
        </a:buClr>
        <a:buSzPct val="60000"/>
        <a:buFont typeface="Wingdings" pitchFamily="2" charset="2"/>
        <a:buChar char=""/>
        <a:defRPr kumimoji="1">
          <a:solidFill>
            <a:schemeClr val="tx1"/>
          </a:solidFill>
          <a:latin typeface="+mn-lt"/>
          <a:ea typeface="+mn-ea"/>
        </a:defRPr>
      </a:lvl4pPr>
      <a:lvl5pPr marL="14620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5pPr>
      <a:lvl6pPr marL="19192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6pPr>
      <a:lvl7pPr marL="23764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7pPr>
      <a:lvl8pPr marL="28336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8pPr>
      <a:lvl9pPr marL="3290888" indent="-182563" algn="l" rtl="0" fontAlgn="base">
        <a:spcBef>
          <a:spcPct val="20000"/>
        </a:spcBef>
        <a:spcAft>
          <a:spcPct val="0"/>
        </a:spcAft>
        <a:buClr>
          <a:srgbClr val="BDCAE9"/>
        </a:buClr>
        <a:buSzPct val="68000"/>
        <a:buFont typeface="Wingdings 2" pitchFamily="18" charset="2"/>
        <a:buChar char=""/>
        <a:defRPr kumimoji="1" sz="1600">
          <a:solidFill>
            <a:schemeClr val="tx1"/>
          </a:solidFill>
          <a:latin typeface="+mn-lt"/>
          <a:ea typeface="+mn-ea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5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5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5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5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5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5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13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171" name="サブタイトル 2"/>
          <p:cNvSpPr>
            <a:spLocks noGrp="1"/>
          </p:cNvSpPr>
          <p:nvPr>
            <p:ph type="subTitle" idx="1"/>
          </p:nvPr>
        </p:nvSpPr>
        <p:spPr>
          <a:xfrm>
            <a:off x="2555875" y="4437063"/>
            <a:ext cx="6400800" cy="1752600"/>
          </a:xfrm>
        </p:spPr>
        <p:txBody>
          <a:bodyPr/>
          <a:lstStyle/>
          <a:p>
            <a:endParaRPr lang="ja-JP" altLang="en-US" sz="1600" dirty="0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7201" name="Rectangle 33"/>
          <p:cNvSpPr>
            <a:spLocks noGrp="1"/>
          </p:cNvSpPr>
          <p:nvPr>
            <p:ph type="ctrTitle"/>
          </p:nvPr>
        </p:nvSpPr>
        <p:spPr>
          <a:xfrm>
            <a:off x="2195513" y="908050"/>
            <a:ext cx="6516947" cy="2665413"/>
          </a:xfrm>
          <a:ln/>
        </p:spPr>
        <p:txBody>
          <a:bodyPr>
            <a:normAutofit/>
          </a:bodyPr>
          <a:lstStyle/>
          <a:p>
            <a:r>
              <a:rPr lang="ja-JP" altLang="en-US" sz="4800" b="1" dirty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会議運営マニュアル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6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6EDE1A3D-334F-4CCF-9E0D-65ADE2E8E7DA}" type="slidenum">
              <a:rPr lang="ja-JP" altLang="en-US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pPr>
                <a:defRPr/>
              </a:pPr>
              <a:t>2</a:t>
            </a:fld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105474" name="Rectangle 2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目次</a:t>
            </a:r>
          </a:p>
        </p:txBody>
      </p:sp>
      <p:graphicFrame>
        <p:nvGraphicFramePr>
          <p:cNvPr id="105861" name="Group 389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898101974"/>
              </p:ext>
            </p:extLst>
          </p:nvPr>
        </p:nvGraphicFramePr>
        <p:xfrm>
          <a:off x="251520" y="765175"/>
          <a:ext cx="8468327" cy="5793600"/>
        </p:xfrm>
        <a:graphic>
          <a:graphicData uri="http://schemas.openxmlformats.org/drawingml/2006/table">
            <a:tbl>
              <a:tblPr/>
              <a:tblGrid>
                <a:gridCol w="234236"/>
                <a:gridCol w="3193532"/>
                <a:gridCol w="943103"/>
                <a:gridCol w="497057"/>
                <a:gridCol w="981976"/>
                <a:gridCol w="1838752"/>
                <a:gridCol w="779671"/>
              </a:tblGrid>
              <a:tr h="252413">
                <a:tc gridSpan="7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［</a:t>
                      </a:r>
                      <a:r>
                        <a:rPr kumimoji="1" lang="en-US" altLang="ja-JP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1</a:t>
                      </a:r>
                      <a:r>
                        <a:rPr kumimoji="1" lang="ja-JP" altLang="en-US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］ 開催する会議の種類を明確にする</a:t>
                      </a: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 cap="flat">
                      <a:noFill/>
                    </a:lnR>
                    <a:lnT cap="flat"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1809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12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3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◆会議の目的を考え、どの種類の会議なのかを明確にする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・・・・・・・・・・・・</a:t>
                      </a: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</a:t>
                      </a:r>
                      <a:endParaRPr kumimoji="1" lang="en-US" altLang="ja-JP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80975">
                <a:tc gridSpan="7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［</a:t>
                      </a: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</a:t>
                      </a: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］ 会議の準備を行う</a:t>
                      </a: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39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◆会議の場所を確保する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・・・・・・・・・・・・・・・・・・・・</a:t>
                      </a: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</a:t>
                      </a:r>
                      <a:endParaRPr kumimoji="1" lang="en-US" altLang="ja-JP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809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◆必要な備品を準備する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・・・・・・・・・・・・・・・・・・・・</a:t>
                      </a: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</a:t>
                      </a:r>
                      <a:endParaRPr kumimoji="1" lang="ja-JP" alt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809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◆会議当日に使用する資料を準備する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・・・・・・・・・・・・・・・・・・・・</a:t>
                      </a: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</a:t>
                      </a:r>
                      <a:endParaRPr kumimoji="1" lang="ja-JP" alt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38138">
                <a:tc gridSpan="7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［</a:t>
                      </a: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</a:t>
                      </a: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］ 召集の連絡をする</a:t>
                      </a: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1809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◆関係者に必要な準備を依頼する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・・・・・・・・・・・・・・・・・・・・</a:t>
                      </a: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</a:t>
                      </a:r>
                      <a:endParaRPr kumimoji="1" lang="ja-JP" alt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306388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◆関係者に必要な情報を提供する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・・・・・・・・・・・・・・・・・・・・</a:t>
                      </a: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</a:t>
                      </a:r>
                      <a:endParaRPr kumimoji="1" lang="ja-JP" altLang="en-US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80975">
                <a:tc gridSpan="7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［</a:t>
                      </a: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</a:t>
                      </a: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］ 会議を実施する</a:t>
                      </a: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1809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◆議事録（会議運営シート・その他書類）を全員が見られる状態にする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</a:t>
                      </a:r>
                      <a:endParaRPr kumimoji="1" lang="en-US" altLang="ja-JP" sz="1400" b="0" i="0" u="none" strike="noStrike" cap="none" normalizeH="0" baseline="0" dirty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180975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◆終了時刻、今日の議題を確認する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◆議事録を作成しながら進める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4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◆終了前に決まったことの再確認、次の会議の日程調整を行う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6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54000">
                <a:tc gridSpan="7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［</a:t>
                      </a: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5</a:t>
                      </a:r>
                      <a:r>
                        <a:rPr kumimoji="1" lang="ja-JP" altLang="en-US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］ 議事録を送付する</a:t>
                      </a: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</a:tr>
              <a:tr h="239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◆議事録を関係者全員に送付する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・・・・・・・・・・・・・・・・・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  <a:tr h="23971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endParaRPr kumimoji="1" lang="ja-JP" altLang="en-US" sz="2000" b="0" i="0" u="none" strike="noStrike" cap="none" normalizeH="0" baseline="0" smtClean="0">
                        <a:ln>
                          <a:noFill/>
                        </a:ln>
                        <a:solidFill>
                          <a:schemeClr val="tx1"/>
                        </a:solidFill>
                        <a:effectLst/>
                        <a:latin typeface="メイリオ" pitchFamily="50" charset="-128"/>
                        <a:ea typeface="メイリオ" pitchFamily="50" charset="-128"/>
                        <a:cs typeface="メイリオ" pitchFamily="50" charset="-128"/>
                      </a:endParaRPr>
                    </a:p>
                  </a:txBody>
                  <a:tcPr marL="90000" marR="90000" marT="18000" marB="18000" anchor="ctr" horzOverflow="overflow">
                    <a:lnL cap="flat"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gridSpan="2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◆次の会議に必要な準備などがあれば依頼する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gridSpan="3"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・・・・・・・・・・・・・・・・・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kumimoji="1" lang="ja-JP" altLang="en-US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20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7</a:t>
                      </a:r>
                    </a:p>
                  </a:txBody>
                  <a:tcPr marL="90000" marR="90000" marT="18000" marB="18000" anchor="ctr" horzOverflow="overflow">
                    <a:lnL>
                      <a:noFill/>
                    </a:lnL>
                    <a:lnR cap="flat">
                      <a:noFill/>
                    </a:lnR>
                    <a:lnT>
                      <a:noFill/>
                    </a:lnT>
                    <a:lnB cap="flat">
                      <a:noFill/>
                    </a:lnB>
                    <a:lnTlToBr>
                      <a:noFill/>
                    </a:lnTlToBr>
                    <a:lnBlToTr>
                      <a:noFill/>
                    </a:lnBlToTr>
                    <a:noFill/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B9105D88-238C-4159-B255-F42F0C1A6B81}" type="slidenum">
              <a:rPr lang="ja-JP" altLang="en-US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pPr>
                <a:defRPr/>
              </a:pPr>
              <a:t>3</a:t>
            </a:fld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59394" name="Rectangle 2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［</a:t>
            </a:r>
            <a:r>
              <a:rPr lang="en-US" altLang="ja-JP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1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］開催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する会議の種類を明確にする</a:t>
            </a:r>
          </a:p>
        </p:txBody>
      </p:sp>
      <p:sp>
        <p:nvSpPr>
          <p:cNvPr id="59396" name="Text Box 4"/>
          <p:cNvSpPr txBox="1">
            <a:spLocks noChangeArrowheads="1"/>
          </p:cNvSpPr>
          <p:nvPr/>
        </p:nvSpPr>
        <p:spPr bwMode="auto">
          <a:xfrm>
            <a:off x="250825" y="765175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◆会議の目的を考え、どの種類の会議なのかを明確にする</a:t>
            </a:r>
          </a:p>
        </p:txBody>
      </p:sp>
      <p:graphicFrame>
        <p:nvGraphicFramePr>
          <p:cNvPr id="59492" name="Group 100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46639708"/>
              </p:ext>
            </p:extLst>
          </p:nvPr>
        </p:nvGraphicFramePr>
        <p:xfrm>
          <a:off x="287524" y="1211542"/>
          <a:ext cx="8496944" cy="4737738"/>
        </p:xfrm>
        <a:graphic>
          <a:graphicData uri="http://schemas.openxmlformats.org/drawingml/2006/table">
            <a:tbl>
              <a:tblPr/>
              <a:tblGrid>
                <a:gridCol w="2089150"/>
                <a:gridCol w="2519363"/>
                <a:gridCol w="649287"/>
                <a:gridCol w="3239144"/>
              </a:tblGrid>
              <a:tr h="180975"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会議の種類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目的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時間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準備するもの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accent2"/>
                    </a:solidFill>
                  </a:tcPr>
                </a:tc>
              </a:tr>
              <a:tr h="7286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①</a:t>
                      </a: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企画会議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プロジェクトの最初。何を実施するのか案を出したり、決定したりする。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40</a:t>
                      </a:r>
                      <a:r>
                        <a:rPr kumimoji="1" lang="ja-JP" altLang="en-US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分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会議運営シート［企画会議用］ </a:t>
                      </a: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★</a:t>
                      </a:r>
                    </a:p>
                  </a:txBody>
                  <a:tcPr marR="360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7286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②キックオフ会議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プロジェクトが本格的に始動。各担当の役割分担などを行う。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90</a:t>
                      </a:r>
                      <a:r>
                        <a:rPr kumimoji="1" lang="ja-JP" altLang="en-US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分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会議運営シート［キックオフ会議用］ </a:t>
                      </a: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★</a:t>
                      </a:r>
                    </a:p>
                  </a:txBody>
                  <a:tcPr marR="360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7286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③状況報告会議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プロジェクトの進捗状況確認や認識、方針を合わせる。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20</a:t>
                      </a:r>
                      <a:r>
                        <a:rPr kumimoji="1" lang="ja-JP" altLang="en-US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分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スケジュール、役割分担表 など</a:t>
                      </a:r>
                    </a:p>
                  </a:txBody>
                  <a:tcPr marR="360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7286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④状況改善会議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問題が発生したとき、また良くない状況があるときに、それを解決する。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45</a:t>
                      </a:r>
                      <a:r>
                        <a:rPr kumimoji="1" lang="ja-JP" altLang="en-US" sz="14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分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会議運営シート［状況改善会議］ </a:t>
                      </a: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accent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★</a:t>
                      </a:r>
                    </a:p>
                  </a:txBody>
                  <a:tcPr marR="360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7286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⑤直前会議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イベントがある場合などに行う。開催直前に準備物や当日の動きを再確認する。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分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役割分担表、準備物一覧 など</a:t>
                      </a:r>
                    </a:p>
                  </a:txBody>
                  <a:tcPr marR="360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  <a:tr h="728663"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8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⑥終結会議</a:t>
                      </a:r>
                    </a:p>
                  </a:txBody>
                  <a:tcPr anchor="ctr" horzOverflow="overflow">
                    <a:lnL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プロジェクトを振り返り、反省点と改善案を出す。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en-US" altLang="ja-JP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30</a:t>
                      </a:r>
                      <a:r>
                        <a:rPr kumimoji="1" lang="ja-JP" altLang="en-US" sz="14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分</a:t>
                      </a:r>
                    </a:p>
                  </a:txBody>
                  <a:tcPr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marL="0" marR="0" lvl="0" indent="0" algn="l" defTabSz="914400" rtl="0" eaLnBrk="1" fontAlgn="base" latinLnBrk="0" hangingPunct="1">
                        <a:lnSpc>
                          <a:spcPct val="100000"/>
                        </a:lnSpc>
                        <a:spcBef>
                          <a:spcPts val="600"/>
                        </a:spcBef>
                        <a:spcAft>
                          <a:spcPct val="0"/>
                        </a:spcAft>
                        <a:buClr>
                          <a:schemeClr val="accent1"/>
                        </a:buClr>
                        <a:buSzPct val="70000"/>
                        <a:buFont typeface="Wingdings" pitchFamily="2" charset="2"/>
                        <a:buNone/>
                        <a:tabLst/>
                      </a:pPr>
                      <a:r>
                        <a:rPr kumimoji="1" lang="ja-JP" altLang="en-US" sz="1300" b="0" i="0" u="none" strike="noStrike" cap="none" normalizeH="0" baseline="0" dirty="0" smtClean="0">
                          <a:ln>
                            <a:noFill/>
                          </a:ln>
                          <a:solidFill>
                            <a:schemeClr val="tx1"/>
                          </a:solidFill>
                          <a:effectLst/>
                          <a:latin typeface="メイリオ" pitchFamily="50" charset="-128"/>
                          <a:ea typeface="メイリオ" pitchFamily="50" charset="-128"/>
                          <a:cs typeface="メイリオ" pitchFamily="50" charset="-128"/>
                        </a:rPr>
                        <a:t>プロジェクト終結会議報告書 など</a:t>
                      </a:r>
                    </a:p>
                  </a:txBody>
                  <a:tcPr marR="36000" anchor="ctr" horzOverflow="overflow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28575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lnTlToBr>
                      <a:noFill/>
                    </a:lnTlToBr>
                    <a:lnBlToTr>
                      <a:noFill/>
                    </a:lnBlToTr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9483" name="Text Box 91"/>
          <p:cNvSpPr txBox="1">
            <a:spLocks noChangeArrowheads="1"/>
          </p:cNvSpPr>
          <p:nvPr/>
        </p:nvSpPr>
        <p:spPr bwMode="auto">
          <a:xfrm>
            <a:off x="287338" y="6057900"/>
            <a:ext cx="3836307" cy="60939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en-US" altLang="ja-JP" sz="14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14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時間は会議開催時間の目安です。</a:t>
            </a:r>
          </a:p>
          <a:p>
            <a:pPr>
              <a:lnSpc>
                <a:spcPct val="120000"/>
              </a:lnSpc>
            </a:pPr>
            <a:r>
              <a:rPr lang="en-US" altLang="ja-JP" sz="14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 </a:t>
            </a:r>
            <a:r>
              <a:rPr lang="ja-JP" altLang="en-US" sz="1400">
                <a:solidFill>
                  <a:schemeClr val="accent1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★</a:t>
            </a:r>
            <a:r>
              <a:rPr lang="ja-JP" altLang="en-US" sz="14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印の書類は、テンプレートがあります。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D0280C4C-418C-49A7-A2E1-B0A124B92097}" type="slidenum">
              <a:rPr lang="ja-JP" altLang="en-US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pPr>
                <a:defRPr/>
              </a:pPr>
              <a:t>4</a:t>
            </a:fld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97282" name="Rectangle 2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［</a:t>
            </a:r>
            <a:r>
              <a:rPr lang="en-US" altLang="ja-JP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2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］会議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の準備を行う</a:t>
            </a:r>
          </a:p>
        </p:txBody>
      </p:sp>
      <p:sp>
        <p:nvSpPr>
          <p:cNvPr id="97327" name="Text Box 47"/>
          <p:cNvSpPr txBox="1">
            <a:spLocks noChangeArrowheads="1"/>
          </p:cNvSpPr>
          <p:nvPr/>
        </p:nvSpPr>
        <p:spPr bwMode="auto">
          <a:xfrm>
            <a:off x="250825" y="765175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◆会議の場所を確保する</a:t>
            </a:r>
          </a:p>
        </p:txBody>
      </p:sp>
      <p:sp>
        <p:nvSpPr>
          <p:cNvPr id="97329" name="Text Box 49"/>
          <p:cNvSpPr txBox="1">
            <a:spLocks noChangeArrowheads="1"/>
          </p:cNvSpPr>
          <p:nvPr/>
        </p:nvSpPr>
        <p:spPr bwMode="auto">
          <a:xfrm>
            <a:off x="250825" y="2457450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◆必要な備品を準備する</a:t>
            </a:r>
          </a:p>
        </p:txBody>
      </p:sp>
      <p:sp>
        <p:nvSpPr>
          <p:cNvPr id="97330" name="Text Box 50"/>
          <p:cNvSpPr txBox="1">
            <a:spLocks noChangeArrowheads="1"/>
          </p:cNvSpPr>
          <p:nvPr/>
        </p:nvSpPr>
        <p:spPr bwMode="auto">
          <a:xfrm>
            <a:off x="250825" y="4833938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◆会議当日に使用する資料を準備する</a:t>
            </a:r>
          </a:p>
        </p:txBody>
      </p:sp>
      <p:sp>
        <p:nvSpPr>
          <p:cNvPr id="97331" name="Text Box 51"/>
          <p:cNvSpPr txBox="1">
            <a:spLocks noChangeArrowheads="1"/>
          </p:cNvSpPr>
          <p:nvPr/>
        </p:nvSpPr>
        <p:spPr bwMode="auto">
          <a:xfrm>
            <a:off x="575556" y="1166813"/>
            <a:ext cx="8392041" cy="904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会議参加者の予定を確認した後、会議室の予約など、実施する場所を確保します。</a:t>
            </a:r>
          </a:p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予約を先延ばしにして使用できなくなると、日程の再調整が必要になり、二度手間です。</a:t>
            </a:r>
          </a:p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場所の確保は早めに行いましょう。</a:t>
            </a:r>
          </a:p>
        </p:txBody>
      </p:sp>
      <p:sp>
        <p:nvSpPr>
          <p:cNvPr id="97332" name="Text Box 52"/>
          <p:cNvSpPr txBox="1">
            <a:spLocks noChangeArrowheads="1"/>
          </p:cNvSpPr>
          <p:nvPr/>
        </p:nvSpPr>
        <p:spPr bwMode="auto">
          <a:xfrm>
            <a:off x="575556" y="2889250"/>
            <a:ext cx="8084889" cy="17173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会議に必要なものを洗い出し、準備します。</a:t>
            </a:r>
          </a:p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この会議のやり方では、全員で議事録を確認しながら会議を進めますので、パソコン、</a:t>
            </a:r>
            <a:b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プロジェクタが必要です。プロジェクタが準備できない場合は、議事録に使用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する</a:t>
            </a:r>
            <a:endParaRPr lang="en-US" altLang="ja-JP" sz="1600" dirty="0" smtClean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>
              <a:lnSpc>
                <a:spcPct val="110000"/>
              </a:lnSpc>
            </a:pP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テンプレートを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大きくプリントした用紙などを準備しましょう。</a:t>
            </a:r>
          </a:p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ホワイトボード、マーカー、付箋紙、時計、模造紙などもあったほうが良いでしょう。</a:t>
            </a:r>
          </a:p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時計は残り時間を意識しやすいよう、アナログのものがベストです。</a:t>
            </a:r>
          </a:p>
        </p:txBody>
      </p:sp>
      <p:sp>
        <p:nvSpPr>
          <p:cNvPr id="97333" name="Text Box 53"/>
          <p:cNvSpPr txBox="1">
            <a:spLocks noChangeArrowheads="1"/>
          </p:cNvSpPr>
          <p:nvPr/>
        </p:nvSpPr>
        <p:spPr bwMode="auto">
          <a:xfrm>
            <a:off x="575556" y="5262563"/>
            <a:ext cx="8186857" cy="904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6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会議を実施する際、参加者の手元にあったほうが良い資料は、招集者が全員分印刷して</a:t>
            </a:r>
            <a:br>
              <a:rPr lang="ja-JP" altLang="en-US" sz="16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16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準備しておきます。（企画書、スケジュール表、役割分担表、参考資料など）</a:t>
            </a:r>
          </a:p>
          <a:p>
            <a:pPr>
              <a:lnSpc>
                <a:spcPct val="110000"/>
              </a:lnSpc>
            </a:pPr>
            <a:r>
              <a:rPr lang="ja-JP" altLang="en-US" sz="16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また、配布する資料は最新の状態か、準備する前に再度確認しましょう。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12EAD030-8DA5-4684-84E5-0C917F05E7A7}" type="slidenum">
              <a:rPr lang="ja-JP" altLang="en-US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pPr>
                <a:defRPr/>
              </a:pPr>
              <a:t>5</a:t>
            </a:fld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99330" name="Rectangle 2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［</a:t>
            </a:r>
            <a:r>
              <a:rPr lang="en-US" altLang="ja-JP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3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］召集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の連絡をする</a:t>
            </a:r>
          </a:p>
        </p:txBody>
      </p:sp>
      <p:sp>
        <p:nvSpPr>
          <p:cNvPr id="99331" name="Text Box 3"/>
          <p:cNvSpPr txBox="1">
            <a:spLocks noChangeArrowheads="1"/>
          </p:cNvSpPr>
          <p:nvPr/>
        </p:nvSpPr>
        <p:spPr bwMode="auto">
          <a:xfrm>
            <a:off x="250825" y="765175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◆関係者に必要な準備を依頼する</a:t>
            </a:r>
          </a:p>
        </p:txBody>
      </p:sp>
      <p:sp>
        <p:nvSpPr>
          <p:cNvPr id="99332" name="Text Box 4"/>
          <p:cNvSpPr txBox="1">
            <a:spLocks noChangeArrowheads="1"/>
          </p:cNvSpPr>
          <p:nvPr/>
        </p:nvSpPr>
        <p:spPr bwMode="auto">
          <a:xfrm>
            <a:off x="250825" y="3681413"/>
            <a:ext cx="8424863" cy="609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◆関係者に必要な情報を提供する</a:t>
            </a:r>
          </a:p>
          <a:p>
            <a:r>
              <a:rPr lang="en-US" altLang="ja-JP" sz="1400" u="sng" dirty="0" smtClean="0">
                <a:solidFill>
                  <a:srgbClr val="FF0000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1400" u="sng" dirty="0">
                <a:solidFill>
                  <a:srgbClr val="FF0000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会議招集メールは次スライドのひな形を参照してください。</a:t>
            </a:r>
          </a:p>
        </p:txBody>
      </p:sp>
      <p:sp>
        <p:nvSpPr>
          <p:cNvPr id="99333" name="Text Box 5"/>
          <p:cNvSpPr txBox="1">
            <a:spLocks noChangeArrowheads="1"/>
          </p:cNvSpPr>
          <p:nvPr/>
        </p:nvSpPr>
        <p:spPr bwMode="auto">
          <a:xfrm>
            <a:off x="215516" y="1166813"/>
            <a:ext cx="8263801" cy="218213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 defTabSz="787400">
              <a:lnSpc>
                <a:spcPct val="110000"/>
              </a:lnSpc>
            </a:pP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・企画会議に案を持ち寄る場合・</a:t>
            </a:r>
            <a:r>
              <a:rPr lang="ja-JP" altLang="en-US" sz="14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・案</a:t>
            </a: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を考え、企画書にまとめてもらうよう依頼しましょう。</a:t>
            </a:r>
          </a:p>
          <a:p>
            <a:pPr defTabSz="787400">
              <a:lnSpc>
                <a:spcPct val="110000"/>
              </a:lnSpc>
            </a:pP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		</a:t>
            </a:r>
            <a:r>
              <a:rPr lang="ja-JP" altLang="en-US" sz="14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</a:t>
            </a: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	</a:t>
            </a:r>
            <a:r>
              <a:rPr lang="ja-JP" altLang="en-US" sz="14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　　同じ</a:t>
            </a: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形式で書いてもらうと、比較して見やすくなります。</a:t>
            </a:r>
          </a:p>
          <a:p>
            <a:pPr defTabSz="787400">
              <a:lnSpc>
                <a:spcPct val="110000"/>
              </a:lnSpc>
            </a:pP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			</a:t>
            </a:r>
            <a:r>
              <a:rPr lang="ja-JP" altLang="en-US" sz="14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　　期日</a:t>
            </a: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を決め、事前に提出してもらいましょう。</a:t>
            </a:r>
          </a:p>
          <a:p>
            <a:pPr defTabSz="787400">
              <a:lnSpc>
                <a:spcPct val="110000"/>
              </a:lnSpc>
              <a:spcBef>
                <a:spcPct val="30000"/>
              </a:spcBef>
            </a:pP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・進捗を報告してもらう場合・・</a:t>
            </a:r>
            <a:r>
              <a:rPr lang="ja-JP" altLang="en-US" sz="14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・各担当者</a:t>
            </a: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に、進捗状況が報告できるよう、まとめてもらいます。</a:t>
            </a:r>
          </a:p>
          <a:p>
            <a:pPr defTabSz="787400">
              <a:lnSpc>
                <a:spcPct val="110000"/>
              </a:lnSpc>
            </a:pP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			</a:t>
            </a:r>
            <a:r>
              <a:rPr lang="ja-JP" altLang="en-US" sz="14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　　困って</a:t>
            </a: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いることなども会議で挙げてもらうよう依頼します。</a:t>
            </a:r>
          </a:p>
          <a:p>
            <a:pPr defTabSz="787400">
              <a:lnSpc>
                <a:spcPct val="110000"/>
              </a:lnSpc>
              <a:spcBef>
                <a:spcPct val="30000"/>
              </a:spcBef>
            </a:pP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・状況改善会議を行う場合・・・</a:t>
            </a:r>
            <a:r>
              <a:rPr lang="ja-JP" altLang="en-US" sz="14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・会議</a:t>
            </a: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までに改善案を各自考えておいてもらいましょう。</a:t>
            </a:r>
          </a:p>
          <a:p>
            <a:pPr defTabSz="787400">
              <a:lnSpc>
                <a:spcPct val="110000"/>
              </a:lnSpc>
              <a:spcBef>
                <a:spcPct val="30000"/>
              </a:spcBef>
            </a:pP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・終結会議を行う場合・・・・・</a:t>
            </a:r>
            <a:r>
              <a:rPr lang="ja-JP" altLang="en-US" sz="14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・プロジェクト</a:t>
            </a: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実行において感じた問題点、良かったことなど、</a:t>
            </a:r>
            <a:b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			</a:t>
            </a:r>
            <a:r>
              <a:rPr lang="ja-JP" altLang="en-US" sz="14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　　会議</a:t>
            </a:r>
            <a:r>
              <a:rPr lang="ja-JP" altLang="en-US" sz="14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までに各自まとめておいてもらいましょう。</a:t>
            </a:r>
          </a:p>
        </p:txBody>
      </p:sp>
      <p:sp>
        <p:nvSpPr>
          <p:cNvPr id="99334" name="Text Box 6"/>
          <p:cNvSpPr txBox="1">
            <a:spLocks noChangeArrowheads="1"/>
          </p:cNvSpPr>
          <p:nvPr/>
        </p:nvSpPr>
        <p:spPr bwMode="auto">
          <a:xfrm>
            <a:off x="468313" y="4249738"/>
            <a:ext cx="8186857" cy="12741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・会議の日程、開始時刻</a:t>
            </a:r>
            <a:r>
              <a:rPr lang="en-US" altLang="ja-JP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/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終了時刻、開催場所、準備が必要なこと・物</a:t>
            </a:r>
          </a:p>
          <a:p>
            <a:pPr>
              <a:lnSpc>
                <a:spcPct val="12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・議題、会議の目的・ゴール</a:t>
            </a:r>
          </a:p>
          <a:p>
            <a:pPr>
              <a:lnSpc>
                <a:spcPct val="12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・案を考えるのに必要なデータ、参考資料、招集者の意見、提出期限</a:t>
            </a:r>
          </a:p>
          <a:p>
            <a:pPr>
              <a:lnSpc>
                <a:spcPct val="12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・事前記入の項目を埋めた会議運営シート（</a:t>
            </a:r>
            <a:r>
              <a:rPr lang="en-US" altLang="ja-JP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会議運営シートを利用する会議の場合）</a:t>
            </a:r>
          </a:p>
        </p:txBody>
      </p:sp>
      <p:sp>
        <p:nvSpPr>
          <p:cNvPr id="99335" name="AutoShape 7"/>
          <p:cNvSpPr>
            <a:spLocks noChangeArrowheads="1"/>
          </p:cNvSpPr>
          <p:nvPr/>
        </p:nvSpPr>
        <p:spPr bwMode="auto">
          <a:xfrm>
            <a:off x="611188" y="5634038"/>
            <a:ext cx="6229350" cy="963612"/>
          </a:xfrm>
          <a:prstGeom prst="roundRect">
            <a:avLst>
              <a:gd name="adj" fmla="val 7764"/>
            </a:avLst>
          </a:prstGeom>
          <a:solidFill>
            <a:schemeClr val="bg1"/>
          </a:solidFill>
          <a:ln w="19050">
            <a:solidFill>
              <a:srgbClr val="0000FF"/>
            </a:solidFill>
            <a:round/>
            <a:headEnd/>
            <a:tailEnd/>
          </a:ln>
          <a:effectLst/>
        </p:spPr>
        <p:txBody>
          <a:bodyPr anchor="ctr"/>
          <a:lstStyle/>
          <a:p>
            <a:pPr marL="269875" indent="-269875"/>
            <a:r>
              <a:rPr lang="ja-JP" altLang="en-US" sz="1400">
                <a:solidFill>
                  <a:srgbClr val="0000FF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＜議題・ゴール設定のルール＞</a:t>
            </a:r>
          </a:p>
          <a:p>
            <a:pPr marL="269875" indent="-269875">
              <a:spcBef>
                <a:spcPct val="20000"/>
              </a:spcBef>
            </a:pPr>
            <a:r>
              <a:rPr lang="ja-JP" altLang="en-US">
                <a:solidFill>
                  <a:srgbClr val="0000FF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・</a:t>
            </a:r>
            <a:r>
              <a:rPr lang="ja-JP" altLang="en-US" u="sng">
                <a:solidFill>
                  <a:srgbClr val="0000FF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あいまいな言葉は使用しない</a:t>
            </a:r>
          </a:p>
          <a:p>
            <a:pPr marL="269875" indent="-269875">
              <a:spcBef>
                <a:spcPct val="20000"/>
              </a:spcBef>
            </a:pPr>
            <a:r>
              <a:rPr lang="ja-JP" altLang="en-US" sz="1400">
                <a:solidFill>
                  <a:srgbClr val="0000FF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　</a:t>
            </a:r>
            <a:r>
              <a:rPr lang="en-US" altLang="ja-JP" sz="1400">
                <a:solidFill>
                  <a:srgbClr val="0000FF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1400">
                <a:solidFill>
                  <a:srgbClr val="0000FF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全員が同じ認識を持てない言葉、「○○について」などは禁止！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スライド番号プレースホル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5048383C-4858-4FB3-B8A8-98E14E22A4C5}" type="slidenum">
              <a:rPr lang="ja-JP" altLang="en-US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pPr>
                <a:defRPr/>
              </a:pPr>
              <a:t>6</a:t>
            </a:fld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106500" name="Rectangle 4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en-US" altLang="ja-JP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[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参考テンプレート</a:t>
            </a:r>
            <a:r>
              <a:rPr lang="en-US" altLang="ja-JP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]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会議招集メール　ひな形</a:t>
            </a:r>
          </a:p>
        </p:txBody>
      </p:sp>
      <p:sp>
        <p:nvSpPr>
          <p:cNvPr id="106501" name="Rectangle 5"/>
          <p:cNvSpPr>
            <a:spLocks noChangeArrowheads="1"/>
          </p:cNvSpPr>
          <p:nvPr/>
        </p:nvSpPr>
        <p:spPr bwMode="auto">
          <a:xfrm>
            <a:off x="431800" y="1196975"/>
            <a:ext cx="6804025" cy="5435600"/>
          </a:xfrm>
          <a:prstGeom prst="rect">
            <a:avLst/>
          </a:prstGeom>
          <a:noFill/>
          <a:ln w="9525">
            <a:solidFill>
              <a:srgbClr val="969696"/>
            </a:solidFill>
            <a:miter lim="800000"/>
            <a:headEnd/>
            <a:tailEnd/>
          </a:ln>
          <a:effectLst/>
        </p:spPr>
        <p:txBody>
          <a:bodyPr/>
          <a:lstStyle/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件名：［重要］　○○会議招集連絡</a:t>
            </a:r>
          </a:p>
          <a:p>
            <a:endParaRPr lang="ja-JP" altLang="en-US" sz="1200" dirty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各位</a:t>
            </a:r>
          </a:p>
          <a:p>
            <a:endParaRPr lang="ja-JP" altLang="en-US" sz="1200" dirty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お疲れ様です。○○です。下記のとおり、○○会議を開催します。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会議運営シートを本メールに添付します。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（添付ファイル：○○）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会議参加前に必ずご一読ください。不明な点は、私までおたずねください。</a:t>
            </a:r>
          </a:p>
          <a:p>
            <a:endParaRPr lang="ja-JP" altLang="en-US" sz="1200" dirty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会議に参加できない方は、○月○日○時までに、本メールの返信にて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全員宛てに不参加連絡をお願いします。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また、会議に参加できない方も、下記の通り、提出期限までに○○案を送ってください。</a:t>
            </a:r>
          </a:p>
          <a:p>
            <a:endParaRPr lang="ja-JP" altLang="en-US" sz="1200" dirty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＊＊＊＊＊＊＊＊＊＊＊＊＊＊＊＊＊＊＊＊＊＊＊＊＊＊＊＊＊＊＊＊＊＊＊</a:t>
            </a:r>
          </a:p>
          <a:p>
            <a:endParaRPr lang="ja-JP" altLang="en-US" sz="1200" dirty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日程：○月○日（○）　</a:t>
            </a:r>
            <a:r>
              <a:rPr lang="en-US" altLang="ja-JP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00</a:t>
            </a:r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：</a:t>
            </a:r>
            <a:r>
              <a:rPr lang="en-US" altLang="ja-JP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00</a:t>
            </a:r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～</a:t>
            </a:r>
            <a:r>
              <a:rPr lang="en-US" altLang="ja-JP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00</a:t>
            </a:r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：</a:t>
            </a:r>
            <a:r>
              <a:rPr lang="en-US" altLang="ja-JP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00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場所：○○会議室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目的：○○についての○○のため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ゴール：○○を決定し、担当と期日の確定</a:t>
            </a:r>
          </a:p>
          <a:p>
            <a:endParaRPr lang="ja-JP" altLang="en-US" sz="1200" dirty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会議前に下記の通り、各自○○について意見をください。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提出期限：○月○日（○）○時まで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提出方法：メール本文または資料添付にて、○○宛てに本メールの返信にて送ってください。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○○案を考えるために必要なデータ、参考資料は</a:t>
            </a:r>
            <a:r>
              <a:rPr lang="en-US" altLang="ja-JP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2</a:t>
            </a:r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種類です。本メールに添付します。</a:t>
            </a: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（添付ファイル</a:t>
            </a:r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  <a:sym typeface="Wingdings" pitchFamily="2" charset="2"/>
              </a:rPr>
              <a:t>：</a:t>
            </a:r>
            <a:r>
              <a:rPr lang="en-US" altLang="ja-JP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  <a:sym typeface="Wingdings" pitchFamily="2" charset="2"/>
              </a:rPr>
              <a:t>①</a:t>
            </a:r>
            <a:r>
              <a:rPr lang="en-US" altLang="ja-JP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○○</a:t>
            </a:r>
            <a:r>
              <a:rPr lang="ja-JP" altLang="en-US" sz="1200" dirty="0" err="1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、</a:t>
            </a:r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②○○）</a:t>
            </a:r>
          </a:p>
          <a:p>
            <a:endParaRPr lang="ja-JP" altLang="en-US" sz="1200" dirty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＊＊＊＊＊＊＊＊＊＊＊＊＊＊＊＊＊＊＊＊＊＊＊＊＊＊＊＊＊＊＊＊＊＊＊</a:t>
            </a:r>
          </a:p>
          <a:p>
            <a:endParaRPr lang="ja-JP" altLang="en-US" sz="1200" dirty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r>
              <a:rPr lang="ja-JP" altLang="en-US" sz="12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どうぞよろしくお願いします。</a:t>
            </a:r>
          </a:p>
        </p:txBody>
      </p:sp>
      <p:sp>
        <p:nvSpPr>
          <p:cNvPr id="106502" name="Rectangle 6"/>
          <p:cNvSpPr>
            <a:spLocks noChangeArrowheads="1"/>
          </p:cNvSpPr>
          <p:nvPr/>
        </p:nvSpPr>
        <p:spPr bwMode="auto">
          <a:xfrm>
            <a:off x="449263" y="735013"/>
            <a:ext cx="8263197" cy="307777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square">
            <a:spAutoFit/>
          </a:bodyPr>
          <a:lstStyle/>
          <a:p>
            <a:r>
              <a:rPr lang="ja-JP" altLang="en-US" sz="1400" dirty="0">
                <a:solidFill>
                  <a:srgbClr val="FF0000"/>
                </a:solidFill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会議を招集する際は、以下の文面を参考にしてください。○○には適切な情報を入力してください。</a:t>
            </a: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03C93E40-DDF7-41CA-BE91-1BAC0D99503F}" type="slidenum">
              <a:rPr lang="ja-JP" altLang="en-US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pPr>
                <a:defRPr/>
              </a:pPr>
              <a:t>7</a:t>
            </a:fld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101378" name="Rectangle 2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［</a:t>
            </a:r>
            <a:r>
              <a:rPr lang="en-US" altLang="ja-JP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4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］会議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を実施する</a:t>
            </a:r>
          </a:p>
        </p:txBody>
      </p:sp>
      <p:sp>
        <p:nvSpPr>
          <p:cNvPr id="101379" name="Text Box 3"/>
          <p:cNvSpPr txBox="1">
            <a:spLocks noChangeArrowheads="1"/>
          </p:cNvSpPr>
          <p:nvPr/>
        </p:nvSpPr>
        <p:spPr bwMode="auto">
          <a:xfrm>
            <a:off x="250825" y="765175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◆議事録（会議運営シート・その他書類）を全員が見られる状態にする</a:t>
            </a:r>
          </a:p>
        </p:txBody>
      </p:sp>
      <p:sp>
        <p:nvSpPr>
          <p:cNvPr id="101380" name="Text Box 4"/>
          <p:cNvSpPr txBox="1">
            <a:spLocks noChangeArrowheads="1"/>
          </p:cNvSpPr>
          <p:nvPr/>
        </p:nvSpPr>
        <p:spPr bwMode="auto">
          <a:xfrm>
            <a:off x="250825" y="2168525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◆終了時刻、今日の議題を確認する</a:t>
            </a:r>
          </a:p>
        </p:txBody>
      </p:sp>
      <p:sp>
        <p:nvSpPr>
          <p:cNvPr id="101381" name="Text Box 5"/>
          <p:cNvSpPr txBox="1">
            <a:spLocks noChangeArrowheads="1"/>
          </p:cNvSpPr>
          <p:nvPr/>
        </p:nvSpPr>
        <p:spPr bwMode="auto">
          <a:xfrm>
            <a:off x="250825" y="3716338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◆議事録を作成しながら進める</a:t>
            </a:r>
          </a:p>
        </p:txBody>
      </p:sp>
      <p:sp>
        <p:nvSpPr>
          <p:cNvPr id="101382" name="Text Box 6"/>
          <p:cNvSpPr txBox="1">
            <a:spLocks noChangeArrowheads="1"/>
          </p:cNvSpPr>
          <p:nvPr/>
        </p:nvSpPr>
        <p:spPr bwMode="auto">
          <a:xfrm>
            <a:off x="250825" y="5229225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◆終了前に決まったことの再確認、次の会議の日程調整を行う</a:t>
            </a:r>
          </a:p>
        </p:txBody>
      </p:sp>
      <p:sp>
        <p:nvSpPr>
          <p:cNvPr id="101383" name="Text Box 7"/>
          <p:cNvSpPr txBox="1">
            <a:spLocks noChangeArrowheads="1"/>
          </p:cNvSpPr>
          <p:nvPr/>
        </p:nvSpPr>
        <p:spPr bwMode="auto">
          <a:xfrm>
            <a:off x="449143" y="1130936"/>
            <a:ext cx="8443337" cy="904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会議中、全員で議事録を見ながら会議を進めます。</a:t>
            </a:r>
            <a:r>
              <a:rPr lang="en-US" altLang="ja-JP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2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～</a:t>
            </a:r>
            <a:r>
              <a:rPr lang="en-US" altLang="ja-JP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3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人なら一緒にパソコンを見ながら</a:t>
            </a:r>
            <a:b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でも良いですが、それ以上の場合は、プロジェクタを準備して投影しましょう。</a:t>
            </a:r>
          </a:p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プロジェクタがない場合は、大きく印刷した議事録を中央に置くなどしましょう。</a:t>
            </a:r>
          </a:p>
        </p:txBody>
      </p:sp>
      <p:sp>
        <p:nvSpPr>
          <p:cNvPr id="101384" name="Text Box 8"/>
          <p:cNvSpPr txBox="1">
            <a:spLocks noChangeArrowheads="1"/>
          </p:cNvSpPr>
          <p:nvPr/>
        </p:nvSpPr>
        <p:spPr bwMode="auto">
          <a:xfrm>
            <a:off x="449143" y="2527220"/>
            <a:ext cx="8186857" cy="904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6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会議の最初に、招集者は時計を示して会議の終了時刻を知らせ、全員に意識させます。</a:t>
            </a:r>
          </a:p>
          <a:p>
            <a:pPr>
              <a:lnSpc>
                <a:spcPct val="110000"/>
              </a:lnSpc>
            </a:pPr>
            <a:r>
              <a:rPr lang="ja-JP" altLang="en-US" sz="16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議題も読み上げ、何を決めるのかをはっきりと伝えます。</a:t>
            </a:r>
          </a:p>
          <a:p>
            <a:pPr>
              <a:lnSpc>
                <a:spcPct val="110000"/>
              </a:lnSpc>
            </a:pPr>
            <a:r>
              <a:rPr lang="ja-JP" altLang="en-US" sz="16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どの議題に何分の時間をかけるのかも決めておくと良いでしょう。</a:t>
            </a:r>
          </a:p>
        </p:txBody>
      </p:sp>
      <p:sp>
        <p:nvSpPr>
          <p:cNvPr id="101385" name="Text Box 9"/>
          <p:cNvSpPr txBox="1">
            <a:spLocks noChangeArrowheads="1"/>
          </p:cNvSpPr>
          <p:nvPr/>
        </p:nvSpPr>
        <p:spPr bwMode="auto">
          <a:xfrm>
            <a:off x="449143" y="4076799"/>
            <a:ext cx="8392041" cy="90486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議事録は会議中に書記が書き込んでいきます。（メモをとる代わりに、議事録に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直接</a:t>
            </a:r>
            <a:endParaRPr lang="en-US" altLang="ja-JP" sz="1600" dirty="0" smtClean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>
              <a:lnSpc>
                <a:spcPct val="110000"/>
              </a:lnSpc>
            </a:pP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記録するイメージ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です）</a:t>
            </a:r>
          </a:p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全員が見ている中で書き込み、認識の違いや記録のモレはその場で指摘してもらいます。</a:t>
            </a:r>
          </a:p>
        </p:txBody>
      </p:sp>
      <p:sp>
        <p:nvSpPr>
          <p:cNvPr id="101386" name="Text Box 10"/>
          <p:cNvSpPr txBox="1">
            <a:spLocks noChangeArrowheads="1"/>
          </p:cNvSpPr>
          <p:nvPr/>
        </p:nvSpPr>
        <p:spPr bwMode="auto">
          <a:xfrm>
            <a:off x="449143" y="5599033"/>
            <a:ext cx="8392041" cy="117570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1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会議を終了する前に、招集者がその日決まった内容を読み上げ、認識のズレなどがないか</a:t>
            </a:r>
            <a:b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確認します。次の会議の日程調整もその場でしておくと良いでしょう。</a:t>
            </a:r>
            <a:b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その日の会議自体の反省もすると、会議のやり方をブラッシュアップしていくこと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が</a:t>
            </a:r>
            <a:endParaRPr lang="en-US" altLang="ja-JP" sz="1600" dirty="0" smtClean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>
              <a:lnSpc>
                <a:spcPct val="110000"/>
              </a:lnSpc>
            </a:pP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できます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スライド番号プレースホル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CD885CAC-AFA1-44F4-B5EA-1A21B43B15B6}" type="slidenum">
              <a:rPr lang="ja-JP" altLang="en-US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pPr>
                <a:defRPr/>
              </a:pPr>
              <a:t>8</a:t>
            </a:fld>
            <a:endParaRPr lang="ja-JP" altLang="en-US"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</p:txBody>
      </p:sp>
      <p:sp>
        <p:nvSpPr>
          <p:cNvPr id="103426" name="Rectangle 2"/>
          <p:cNvSpPr>
            <a:spLocks noGrp="1"/>
          </p:cNvSpPr>
          <p:nvPr>
            <p:ph type="title"/>
          </p:nvPr>
        </p:nvSpPr>
        <p:spPr bwMode="auto">
          <a:noFill/>
        </p:spPr>
        <p:txBody>
          <a:bodyPr wrap="square" lIns="91440" tIns="45720" rIns="91440" bIns="45720" numCol="1" anchorCtr="0" compatLnSpc="1">
            <a:prstTxWarp prst="textNoShape">
              <a:avLst/>
            </a:prstTxWarp>
          </a:bodyPr>
          <a:lstStyle/>
          <a:p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［</a:t>
            </a:r>
            <a:r>
              <a:rPr lang="en-US" altLang="ja-JP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5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］議事録</a:t>
            </a:r>
            <a:r>
              <a:rPr lang="ja-JP" altLang="en-US" b="1" cap="none" dirty="0" smtClean="0"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を送付する</a:t>
            </a:r>
          </a:p>
        </p:txBody>
      </p:sp>
      <p:sp>
        <p:nvSpPr>
          <p:cNvPr id="103427" name="Text Box 3"/>
          <p:cNvSpPr txBox="1">
            <a:spLocks noChangeArrowheads="1"/>
          </p:cNvSpPr>
          <p:nvPr/>
        </p:nvSpPr>
        <p:spPr bwMode="auto">
          <a:xfrm>
            <a:off x="250825" y="765175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◆議事録を関係者全員に送付する</a:t>
            </a:r>
          </a:p>
        </p:txBody>
      </p:sp>
      <p:sp>
        <p:nvSpPr>
          <p:cNvPr id="103428" name="Text Box 4"/>
          <p:cNvSpPr txBox="1">
            <a:spLocks noChangeArrowheads="1"/>
          </p:cNvSpPr>
          <p:nvPr/>
        </p:nvSpPr>
        <p:spPr bwMode="auto">
          <a:xfrm>
            <a:off x="250825" y="3500438"/>
            <a:ext cx="8424863" cy="3968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ja-JP" altLang="en-US" sz="200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◆次の会議に必要な準備などがあれば依頼する</a:t>
            </a:r>
          </a:p>
        </p:txBody>
      </p:sp>
      <p:sp>
        <p:nvSpPr>
          <p:cNvPr id="103429" name="Text Box 5"/>
          <p:cNvSpPr txBox="1">
            <a:spLocks noChangeArrowheads="1"/>
          </p:cNvSpPr>
          <p:nvPr/>
        </p:nvSpPr>
        <p:spPr bwMode="auto">
          <a:xfrm>
            <a:off x="395536" y="1146175"/>
            <a:ext cx="8597225" cy="156966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会議終了後は、書記が会議中に作成した議事録（会議運営シート・その他書類）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を</a:t>
            </a:r>
            <a:endParaRPr lang="en-US" altLang="ja-JP" sz="1600" dirty="0" smtClean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>
              <a:lnSpc>
                <a:spcPct val="120000"/>
              </a:lnSpc>
            </a:pP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関係者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全員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に送付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します。送付はメールなどを利用し、できればその日のうちに送ります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。</a:t>
            </a:r>
            <a:endParaRPr lang="en-US" altLang="ja-JP" sz="1600" dirty="0" smtClean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>
              <a:lnSpc>
                <a:spcPct val="120000"/>
              </a:lnSpc>
            </a:pP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（</a:t>
            </a:r>
            <a:r>
              <a:rPr lang="en-US" altLang="ja-JP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時間が経つと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、参加者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の記憶もあいまいになってしまいます）</a:t>
            </a:r>
          </a:p>
          <a:p>
            <a:pPr>
              <a:lnSpc>
                <a:spcPct val="12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各担当が何をいつまでにするのか、など、会議で決まった重要なことは、メール本文にも</a:t>
            </a:r>
            <a:b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</a:b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記載したほうが良いでしょう。</a:t>
            </a:r>
          </a:p>
        </p:txBody>
      </p:sp>
      <p:sp>
        <p:nvSpPr>
          <p:cNvPr id="103430" name="Text Box 6"/>
          <p:cNvSpPr txBox="1">
            <a:spLocks noChangeArrowheads="1"/>
          </p:cNvSpPr>
          <p:nvPr/>
        </p:nvSpPr>
        <p:spPr bwMode="auto">
          <a:xfrm>
            <a:off x="395536" y="3897313"/>
            <a:ext cx="8186857" cy="127419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pPr>
              <a:lnSpc>
                <a:spcPct val="12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議事録送付時に、次の会議の日程も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知らせます。</a:t>
            </a:r>
            <a:endParaRPr lang="en-US" altLang="ja-JP" sz="1600" dirty="0" smtClean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>
              <a:lnSpc>
                <a:spcPct val="120000"/>
              </a:lnSpc>
            </a:pP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（</a:t>
            </a:r>
            <a:r>
              <a:rPr lang="en-US" altLang="ja-JP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※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ここで日程を知らせますが、次回会議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の召集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は、また改めて行います）</a:t>
            </a:r>
          </a:p>
          <a:p>
            <a:pPr>
              <a:lnSpc>
                <a:spcPct val="120000"/>
              </a:lnSpc>
            </a:pP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また、各自が準備すべきもの、資料などがあれば、そのメールで依頼し、早めに準備</a:t>
            </a: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に</a:t>
            </a:r>
            <a:endParaRPr lang="en-US" altLang="ja-JP" sz="1600" dirty="0" smtClean="0">
              <a:effectLst/>
              <a:latin typeface="メイリオ" pitchFamily="50" charset="-128"/>
              <a:ea typeface="メイリオ" pitchFamily="50" charset="-128"/>
              <a:cs typeface="メイリオ" pitchFamily="50" charset="-128"/>
            </a:endParaRPr>
          </a:p>
          <a:p>
            <a:pPr>
              <a:lnSpc>
                <a:spcPct val="120000"/>
              </a:lnSpc>
            </a:pPr>
            <a:r>
              <a:rPr lang="ja-JP" altLang="en-US" sz="1600" dirty="0" smtClean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とりかかってもらえる</a:t>
            </a:r>
            <a:r>
              <a:rPr lang="ja-JP" altLang="en-US" sz="1600" dirty="0">
                <a:effectLst/>
                <a:latin typeface="メイリオ" pitchFamily="50" charset="-128"/>
                <a:ea typeface="メイリオ" pitchFamily="50" charset="-128"/>
                <a:cs typeface="メイリオ" pitchFamily="50" charset="-128"/>
              </a:rPr>
              <a:t>ようにします。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スライド番号プレースホルダ 2"/>
          <p:cNvSpPr txBox="1">
            <a:spLocks noGrp="1"/>
          </p:cNvSpPr>
          <p:nvPr/>
        </p:nvSpPr>
        <p:spPr>
          <a:xfrm>
            <a:off x="8462963" y="6234113"/>
            <a:ext cx="609600" cy="520700"/>
          </a:xfrm>
          <a:prstGeom prst="rect">
            <a:avLst/>
          </a:prstGeom>
          <a:noFill/>
        </p:spPr>
        <p:txBody>
          <a:bodyPr anchor="ctr"/>
          <a:lstStyle/>
          <a:p>
            <a:pPr algn="ctr" fontAlgn="auto">
              <a:spcBef>
                <a:spcPts val="0"/>
              </a:spcBef>
              <a:spcAft>
                <a:spcPts val="0"/>
              </a:spcAft>
              <a:defRPr/>
            </a:pPr>
            <a:fld id="{BFC61B2D-4D7A-43E5-92D5-B907F629D6CA}" type="slidenum">
              <a:rPr lang="ja-JP" altLang="en-US" sz="1400" b="1">
                <a:solidFill>
                  <a:srgbClr val="FFFFFF"/>
                </a:solidFill>
                <a:effectLst/>
                <a:latin typeface="+mn-lt"/>
                <a:ea typeface="+mn-ea"/>
              </a:rPr>
              <a:pPr algn="ctr" fontAlgn="auto">
                <a:spcBef>
                  <a:spcPts val="0"/>
                </a:spcBef>
                <a:spcAft>
                  <a:spcPts val="0"/>
                </a:spcAft>
                <a:defRPr/>
              </a:pPr>
              <a:t>9</a:t>
            </a:fld>
            <a:endParaRPr lang="ja-JP" altLang="en-US" sz="1400" b="1">
              <a:solidFill>
                <a:srgbClr val="FFFFFF"/>
              </a:solidFill>
              <a:effectLst/>
              <a:latin typeface="+mn-lt"/>
              <a:ea typeface="+mn-ea"/>
            </a:endParaRPr>
          </a:p>
        </p:txBody>
      </p:sp>
      <p:sp>
        <p:nvSpPr>
          <p:cNvPr id="6" name="Rectangle 4"/>
          <p:cNvSpPr>
            <a:spLocks noChangeArrowheads="1"/>
          </p:cNvSpPr>
          <p:nvPr/>
        </p:nvSpPr>
        <p:spPr bwMode="auto">
          <a:xfrm>
            <a:off x="954088" y="4365625"/>
            <a:ext cx="7235825" cy="1584325"/>
          </a:xfrm>
          <a:prstGeom prst="rect">
            <a:avLst/>
          </a:prstGeom>
          <a:noFill/>
          <a:ln w="38100" cmpd="dbl">
            <a:solidFill>
              <a:srgbClr val="000000"/>
            </a:solidFill>
            <a:miter lim="800000"/>
            <a:headEnd/>
            <a:tailEnd/>
          </a:ln>
        </p:spPr>
        <p:txBody>
          <a:bodyPr anchor="ctr"/>
          <a:lstStyle/>
          <a:p>
            <a:pPr fontAlgn="auto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en-US" altLang="ja-JP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Microsoft</a:t>
            </a:r>
            <a:r>
              <a:rPr kumimoji="0" lang="ja-JP" altLang="en-US" sz="1400" kern="0" dirty="0" err="1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、</a:t>
            </a:r>
            <a:r>
              <a:rPr kumimoji="0" lang="en-US" altLang="ja-JP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Microsoft</a:t>
            </a:r>
            <a:r>
              <a:rPr kumimoji="0" lang="ja-JP" altLang="en-US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 ロゴ、</a:t>
            </a:r>
            <a:r>
              <a:rPr kumimoji="0" lang="en-US" altLang="ja-JP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Internet Explorer</a:t>
            </a:r>
            <a:r>
              <a:rPr kumimoji="0" lang="ja-JP" altLang="en-US" sz="1400" kern="0" dirty="0" err="1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、</a:t>
            </a:r>
            <a:r>
              <a:rPr kumimoji="0" lang="en-US" altLang="ja-JP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Windows</a:t>
            </a:r>
            <a:r>
              <a:rPr kumimoji="0" lang="ja-JP" altLang="en-US" sz="1400" kern="0" dirty="0" err="1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、</a:t>
            </a:r>
            <a:r>
              <a:rPr kumimoji="0" lang="en-US" altLang="ja-JP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Windows Vista</a:t>
            </a:r>
            <a:r>
              <a:rPr kumimoji="0" lang="ja-JP" altLang="en-US" sz="1400" kern="0" dirty="0" err="1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、</a:t>
            </a:r>
            <a:r>
              <a:rPr kumimoji="0" lang="en-US" altLang="ja-JP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Windows</a:t>
            </a:r>
            <a:r>
              <a:rPr kumimoji="0" lang="ja-JP" altLang="en-US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 ロゴは、米国 </a:t>
            </a:r>
            <a:r>
              <a:rPr kumimoji="0" lang="en-US" altLang="ja-JP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Microsoft Corporation </a:t>
            </a:r>
            <a:r>
              <a:rPr kumimoji="0" lang="ja-JP" altLang="en-US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および</a:t>
            </a:r>
            <a:r>
              <a:rPr kumimoji="0" lang="en-US" altLang="ja-JP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/</a:t>
            </a:r>
            <a:r>
              <a:rPr kumimoji="0" lang="ja-JP" altLang="en-US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またはその関連会社の商標です。</a:t>
            </a:r>
          </a:p>
          <a:p>
            <a:pPr fontAlgn="auto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ja-JP" altLang="en-US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その他、記載されている会社名および製品名は、各社の商標または登録商標です。</a:t>
            </a:r>
          </a:p>
          <a:p>
            <a:pPr fontAlgn="auto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ja-JP" altLang="en-US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制作・著作：マイクロソフト株式会社</a:t>
            </a:r>
          </a:p>
          <a:p>
            <a:pPr fontAlgn="auto">
              <a:lnSpc>
                <a:spcPct val="120000"/>
              </a:lnSpc>
              <a:spcBef>
                <a:spcPts val="0"/>
              </a:spcBef>
              <a:spcAft>
                <a:spcPts val="0"/>
              </a:spcAft>
              <a:defRPr/>
            </a:pPr>
            <a:r>
              <a:rPr kumimoji="0" lang="ja-JP" altLang="en-US" sz="1400" kern="0" dirty="0">
                <a:solidFill>
                  <a:sysClr val="windowText" lastClr="000000"/>
                </a:solidFill>
                <a:effectLst/>
                <a:latin typeface="メイリオ" pitchFamily="50" charset="-128"/>
                <a:ea typeface="メイリオ" pitchFamily="50" charset="-128"/>
              </a:rPr>
              <a:t>無断使用・複製・転載を禁止します。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スパイス">
  <a:themeElements>
    <a:clrScheme name="スパイス">
      <a:dk1>
        <a:sysClr val="windowText" lastClr="000000"/>
      </a:dk1>
      <a:lt1>
        <a:sysClr val="window" lastClr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B32C16"/>
      </a:accent3>
      <a:accent4>
        <a:srgbClr val="F5CD2D"/>
      </a:accent4>
      <a:accent5>
        <a:srgbClr val="AEBAD5"/>
      </a:accent5>
      <a:accent6>
        <a:srgbClr val="777C84"/>
      </a:accent6>
      <a:hlink>
        <a:srgbClr val="D2611C"/>
      </a:hlink>
      <a:folHlink>
        <a:srgbClr val="3B435B"/>
      </a:folHlink>
    </a:clrScheme>
    <a:fontScheme name="スパイス">
      <a:majorFont>
        <a:latin typeface="Century Schoolbook"/>
        <a:ea typeface=""/>
        <a:cs typeface=""/>
        <a:font script="Jpan" typeface="ＭＳ Ｐ明朝"/>
        <a:font script="Hang" typeface="휴먼매직체"/>
        <a:font script="Hans" typeface="华文楷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entury Schoolbook"/>
        <a:ea typeface=""/>
        <a:cs typeface=""/>
        <a:font script="Jpan" typeface="ＭＳ Ｐ明朝"/>
        <a:font script="Hang" typeface="휴먼매직체"/>
        <a:font script="Hans" typeface="宋体"/>
        <a:font script="Hant" typeface="新細明體"/>
        <a:font script="Arab" typeface="Times New Roman"/>
        <a:font script="Hebr" typeface="Times New Roman"/>
        <a:font script="Thai" typeface="Kodchiang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スパイス">
      <a:fillStyleLst>
        <a:solidFill>
          <a:schemeClr val="phClr"/>
        </a:solidFill>
        <a:gradFill rotWithShape="1">
          <a:gsLst>
            <a:gs pos="0">
              <a:schemeClr val="phClr">
                <a:tint val="35000"/>
                <a:satMod val="260000"/>
              </a:schemeClr>
            </a:gs>
            <a:gs pos="30000">
              <a:schemeClr val="phClr">
                <a:tint val="38000"/>
                <a:satMod val="260000"/>
              </a:schemeClr>
            </a:gs>
            <a:gs pos="75000">
              <a:schemeClr val="phClr">
                <a:tint val="55000"/>
                <a:satMod val="255000"/>
              </a:schemeClr>
            </a:gs>
            <a:gs pos="100000">
              <a:schemeClr val="phClr">
                <a:tint val="70000"/>
                <a:satMod val="255000"/>
              </a:schemeClr>
            </a:gs>
          </a:gsLst>
          <a:path path="circle">
            <a:fillToRect l="5000" t="100000" r="120000" b="10000"/>
          </a:path>
        </a:gradFill>
        <a:gradFill rotWithShape="1">
          <a:gsLst>
            <a:gs pos="0">
              <a:schemeClr val="phClr">
                <a:shade val="63000"/>
                <a:satMod val="165000"/>
              </a:schemeClr>
            </a:gs>
            <a:gs pos="30000">
              <a:schemeClr val="phClr">
                <a:shade val="58000"/>
                <a:satMod val="165000"/>
              </a:schemeClr>
            </a:gs>
            <a:gs pos="75000">
              <a:schemeClr val="phClr">
                <a:shade val="30000"/>
                <a:satMod val="175000"/>
              </a:schemeClr>
            </a:gs>
            <a:gs pos="100000">
              <a:schemeClr val="phClr">
                <a:shade val="15000"/>
                <a:satMod val="175000"/>
              </a:schemeClr>
            </a:gs>
          </a:gsLst>
          <a:path path="circle">
            <a:fillToRect l="5000" t="100000" r="120000" b="10000"/>
          </a:path>
        </a:gradFill>
      </a:fillStyleLst>
      <a:lnStyleLst>
        <a:ln w="12700" cap="flat" cmpd="sng" algn="ctr">
          <a:solidFill>
            <a:schemeClr val="phClr">
              <a:shade val="70000"/>
              <a:satMod val="15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4925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rgbClr val="000000">
                <a:alpha val="40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</a:effectStyle>
        <a:effectStyle>
          <a:effectLst>
            <a:outerShdw blurRad="50800" dist="20000" dir="5400000" rotWithShape="0">
              <a:srgbClr val="000000">
                <a:alpha val="42000"/>
              </a:srgbClr>
            </a:outerShdw>
          </a:effectLst>
          <a:scene3d>
            <a:camera prst="orthographicFront">
              <a:rot lat="0" lon="0" rev="0"/>
            </a:camera>
            <a:lightRig rig="balanced" dir="t">
              <a:rot lat="0" lon="0" rev="0"/>
            </a:lightRig>
          </a:scene3d>
          <a:sp3d>
            <a:bevelT w="47625" h="69850"/>
            <a:contourClr>
              <a:schemeClr val="lt1"/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58000"/>
                <a:satMod val="125000"/>
              </a:schemeClr>
            </a:gs>
            <a:gs pos="40000">
              <a:schemeClr val="phClr">
                <a:tint val="90000"/>
                <a:shade val="90000"/>
                <a:satMod val="120000"/>
              </a:schemeClr>
            </a:gs>
            <a:gs pos="100000">
              <a:schemeClr val="phClr">
                <a:tint val="50000"/>
              </a:schemeClr>
            </a:gs>
          </a:gsLst>
          <a:lin ang="16200000" scaled="1"/>
        </a:gradFill>
        <a:blipFill>
          <a:blip xmlns:r="http://schemas.openxmlformats.org/officeDocument/2006/relationships" r:embed="rId1">
            <a:duotone>
              <a:schemeClr val="phClr">
                <a:shade val="80000"/>
              </a:schemeClr>
              <a:schemeClr val="phClr">
                <a:tint val="91000"/>
              </a:schemeClr>
            </a:duotone>
          </a:blip>
          <a:tile tx="0" ty="0" sx="40000" sy="50000" flip="y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1_スパイス">
  <a:themeElements>
    <a:clrScheme name="1_スパイス 1">
      <a:dk1>
        <a:srgbClr val="000000"/>
      </a:dk1>
      <a:lt1>
        <a:srgbClr val="FFFFFF"/>
      </a:lt1>
      <a:dk2>
        <a:srgbClr val="575F6D"/>
      </a:dk2>
      <a:lt2>
        <a:srgbClr val="FFF39D"/>
      </a:lt2>
      <a:accent1>
        <a:srgbClr val="FE8637"/>
      </a:accent1>
      <a:accent2>
        <a:srgbClr val="7598D9"/>
      </a:accent2>
      <a:accent3>
        <a:srgbClr val="FFFFFF"/>
      </a:accent3>
      <a:accent4>
        <a:srgbClr val="000000"/>
      </a:accent4>
      <a:accent5>
        <a:srgbClr val="FEC3AE"/>
      </a:accent5>
      <a:accent6>
        <a:srgbClr val="6989C4"/>
      </a:accent6>
      <a:hlink>
        <a:srgbClr val="D2611C"/>
      </a:hlink>
      <a:folHlink>
        <a:srgbClr val="3B435B"/>
      </a:folHlink>
    </a:clrScheme>
    <a:fontScheme name="1_スパイス">
      <a:majorFont>
        <a:latin typeface="HGP創英角ｺﾞｼｯｸUB"/>
        <a:ea typeface="ＭＳ Ｐゴシック"/>
        <a:cs typeface=""/>
      </a:majorFont>
      <a:minorFont>
        <a:latin typeface="Century Schoolbook"/>
        <a:ea typeface="ＭＳ Ｐゴシック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>
    <a:extraClrScheme>
      <a:clrScheme name="1_スパイス 1">
        <a:dk1>
          <a:srgbClr val="000000"/>
        </a:dk1>
        <a:lt1>
          <a:srgbClr val="FFFFFF"/>
        </a:lt1>
        <a:dk2>
          <a:srgbClr val="575F6D"/>
        </a:dk2>
        <a:lt2>
          <a:srgbClr val="FFF39D"/>
        </a:lt2>
        <a:accent1>
          <a:srgbClr val="FE8637"/>
        </a:accent1>
        <a:accent2>
          <a:srgbClr val="7598D9"/>
        </a:accent2>
        <a:accent3>
          <a:srgbClr val="FFFFFF"/>
        </a:accent3>
        <a:accent4>
          <a:srgbClr val="000000"/>
        </a:accent4>
        <a:accent5>
          <a:srgbClr val="FEC3AE"/>
        </a:accent5>
        <a:accent6>
          <a:srgbClr val="6989C4"/>
        </a:accent6>
        <a:hlink>
          <a:srgbClr val="D2611C"/>
        </a:hlink>
        <a:folHlink>
          <a:srgbClr val="3B435B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3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1856</TotalTime>
  <Words>1381</Words>
  <Application>Microsoft Office PowerPoint</Application>
  <PresentationFormat>画面に合わせる (4:3)</PresentationFormat>
  <Paragraphs>177</Paragraphs>
  <Slides>9</Slides>
  <Notes>9</Notes>
  <HiddenSlides>0</HiddenSlides>
  <MMClips>0</MMClips>
  <ScaleCrop>false</ScaleCrop>
  <HeadingPairs>
    <vt:vector size="4" baseType="variant">
      <vt:variant>
        <vt:lpstr>テーマ</vt:lpstr>
      </vt:variant>
      <vt:variant>
        <vt:i4>2</vt:i4>
      </vt:variant>
      <vt:variant>
        <vt:lpstr>スライド タイトル</vt:lpstr>
      </vt:variant>
      <vt:variant>
        <vt:i4>9</vt:i4>
      </vt:variant>
    </vt:vector>
  </HeadingPairs>
  <TitlesOfParts>
    <vt:vector size="11" baseType="lpstr">
      <vt:lpstr>スパイス</vt:lpstr>
      <vt:lpstr>1_スパイス</vt:lpstr>
      <vt:lpstr>会議運営マニュアル</vt:lpstr>
      <vt:lpstr>目次</vt:lpstr>
      <vt:lpstr>［1］開催する会議の種類を明確にする</vt:lpstr>
      <vt:lpstr>［2］会議の準備を行う</vt:lpstr>
      <vt:lpstr>［3］召集の連絡をする</vt:lpstr>
      <vt:lpstr>[参考テンプレート]会議招集メール　ひな形</vt:lpstr>
      <vt:lpstr>［4］会議を実施する</vt:lpstr>
      <vt:lpstr>［5］議事録を送付する</vt:lpstr>
      <vt:lpstr>PowerPoint プレゼンテーション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会議運営マニュアル</dc:title>
  <dc:creator>マイクロソフト株式会社</dc:creator>
  <cp:lastModifiedBy>Oda Junko</cp:lastModifiedBy>
  <cp:revision>218</cp:revision>
  <dcterms:created xsi:type="dcterms:W3CDTF">2008-10-05T05:04:51Z</dcterms:created>
  <dcterms:modified xsi:type="dcterms:W3CDTF">2011-04-11T09:57:23Z</dcterms:modified>
</cp:coreProperties>
</file>

<file path=docProps/thumbnail.jpeg>
</file>