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3" r:id="rId1"/>
    <p:sldMasterId id="2147483674" r:id="rId2"/>
  </p:sldMasterIdLst>
  <p:notesMasterIdLst>
    <p:notesMasterId r:id="rId7"/>
  </p:notesMasterIdLst>
  <p:sldIdLst>
    <p:sldId id="292" r:id="rId3"/>
    <p:sldId id="293" r:id="rId4"/>
    <p:sldId id="294" r:id="rId5"/>
    <p:sldId id="295" r:id="rId6"/>
  </p:sldIdLst>
  <p:sldSz cx="9144000" cy="6858000" type="screen4x3"/>
  <p:notesSz cx="6805613" cy="9939338"/>
  <p:defaultTextStyle>
    <a:defPPr>
      <a:defRPr lang="ja-JP"/>
    </a:defPPr>
    <a:lvl1pPr algn="l" rtl="0" fontAlgn="base">
      <a:spcBef>
        <a:spcPct val="0"/>
      </a:spcBef>
      <a:spcAft>
        <a:spcPct val="0"/>
      </a:spcAft>
      <a:defRPr kumimoji="1" kern="1200">
        <a:solidFill>
          <a:schemeClr val="tx1"/>
        </a:solidFill>
        <a:effectLst>
          <a:outerShdw blurRad="38100" dist="38100" dir="2700000" algn="tl">
            <a:srgbClr val="000000">
              <a:alpha val="43137"/>
            </a:srgbClr>
          </a:outerShdw>
        </a:effectLst>
        <a:latin typeface="Arial" charset="0"/>
        <a:ea typeface="HGP創英角ｺﾞｼｯｸUB" pitchFamily="50" charset="-128"/>
        <a:cs typeface="+mn-cs"/>
      </a:defRPr>
    </a:lvl1pPr>
    <a:lvl2pPr marL="457200" algn="l" rtl="0" fontAlgn="base">
      <a:spcBef>
        <a:spcPct val="0"/>
      </a:spcBef>
      <a:spcAft>
        <a:spcPct val="0"/>
      </a:spcAft>
      <a:defRPr kumimoji="1" kern="1200">
        <a:solidFill>
          <a:schemeClr val="tx1"/>
        </a:solidFill>
        <a:effectLst>
          <a:outerShdw blurRad="38100" dist="38100" dir="2700000" algn="tl">
            <a:srgbClr val="000000">
              <a:alpha val="43137"/>
            </a:srgbClr>
          </a:outerShdw>
        </a:effectLst>
        <a:latin typeface="Arial" charset="0"/>
        <a:ea typeface="HGP創英角ｺﾞｼｯｸUB" pitchFamily="50" charset="-128"/>
        <a:cs typeface="+mn-cs"/>
      </a:defRPr>
    </a:lvl2pPr>
    <a:lvl3pPr marL="914400" algn="l" rtl="0" fontAlgn="base">
      <a:spcBef>
        <a:spcPct val="0"/>
      </a:spcBef>
      <a:spcAft>
        <a:spcPct val="0"/>
      </a:spcAft>
      <a:defRPr kumimoji="1" kern="1200">
        <a:solidFill>
          <a:schemeClr val="tx1"/>
        </a:solidFill>
        <a:effectLst>
          <a:outerShdw blurRad="38100" dist="38100" dir="2700000" algn="tl">
            <a:srgbClr val="000000">
              <a:alpha val="43137"/>
            </a:srgbClr>
          </a:outerShdw>
        </a:effectLst>
        <a:latin typeface="Arial" charset="0"/>
        <a:ea typeface="HGP創英角ｺﾞｼｯｸUB" pitchFamily="50" charset="-128"/>
        <a:cs typeface="+mn-cs"/>
      </a:defRPr>
    </a:lvl3pPr>
    <a:lvl4pPr marL="1371600" algn="l" rtl="0" fontAlgn="base">
      <a:spcBef>
        <a:spcPct val="0"/>
      </a:spcBef>
      <a:spcAft>
        <a:spcPct val="0"/>
      </a:spcAft>
      <a:defRPr kumimoji="1" kern="1200">
        <a:solidFill>
          <a:schemeClr val="tx1"/>
        </a:solidFill>
        <a:effectLst>
          <a:outerShdw blurRad="38100" dist="38100" dir="2700000" algn="tl">
            <a:srgbClr val="000000">
              <a:alpha val="43137"/>
            </a:srgbClr>
          </a:outerShdw>
        </a:effectLst>
        <a:latin typeface="Arial" charset="0"/>
        <a:ea typeface="HGP創英角ｺﾞｼｯｸUB" pitchFamily="50" charset="-128"/>
        <a:cs typeface="+mn-cs"/>
      </a:defRPr>
    </a:lvl4pPr>
    <a:lvl5pPr marL="1828800" algn="l" rtl="0" fontAlgn="base">
      <a:spcBef>
        <a:spcPct val="0"/>
      </a:spcBef>
      <a:spcAft>
        <a:spcPct val="0"/>
      </a:spcAft>
      <a:defRPr kumimoji="1" kern="1200">
        <a:solidFill>
          <a:schemeClr val="tx1"/>
        </a:solidFill>
        <a:effectLst>
          <a:outerShdw blurRad="38100" dist="38100" dir="2700000" algn="tl">
            <a:srgbClr val="000000">
              <a:alpha val="43137"/>
            </a:srgbClr>
          </a:outerShdw>
        </a:effectLst>
        <a:latin typeface="Arial" charset="0"/>
        <a:ea typeface="HGP創英角ｺﾞｼｯｸUB" pitchFamily="50" charset="-128"/>
        <a:cs typeface="+mn-cs"/>
      </a:defRPr>
    </a:lvl5pPr>
    <a:lvl6pPr marL="2286000" algn="l" defTabSz="914400" rtl="0" eaLnBrk="1" latinLnBrk="0" hangingPunct="1">
      <a:defRPr kumimoji="1" kern="1200">
        <a:solidFill>
          <a:schemeClr val="tx1"/>
        </a:solidFill>
        <a:effectLst>
          <a:outerShdw blurRad="38100" dist="38100" dir="2700000" algn="tl">
            <a:srgbClr val="000000">
              <a:alpha val="43137"/>
            </a:srgbClr>
          </a:outerShdw>
        </a:effectLst>
        <a:latin typeface="Arial" charset="0"/>
        <a:ea typeface="HGP創英角ｺﾞｼｯｸUB" pitchFamily="50" charset="-128"/>
        <a:cs typeface="+mn-cs"/>
      </a:defRPr>
    </a:lvl6pPr>
    <a:lvl7pPr marL="2743200" algn="l" defTabSz="914400" rtl="0" eaLnBrk="1" latinLnBrk="0" hangingPunct="1">
      <a:defRPr kumimoji="1" kern="1200">
        <a:solidFill>
          <a:schemeClr val="tx1"/>
        </a:solidFill>
        <a:effectLst>
          <a:outerShdw blurRad="38100" dist="38100" dir="2700000" algn="tl">
            <a:srgbClr val="000000">
              <a:alpha val="43137"/>
            </a:srgbClr>
          </a:outerShdw>
        </a:effectLst>
        <a:latin typeface="Arial" charset="0"/>
        <a:ea typeface="HGP創英角ｺﾞｼｯｸUB" pitchFamily="50" charset="-128"/>
        <a:cs typeface="+mn-cs"/>
      </a:defRPr>
    </a:lvl7pPr>
    <a:lvl8pPr marL="3200400" algn="l" defTabSz="914400" rtl="0" eaLnBrk="1" latinLnBrk="0" hangingPunct="1">
      <a:defRPr kumimoji="1" kern="1200">
        <a:solidFill>
          <a:schemeClr val="tx1"/>
        </a:solidFill>
        <a:effectLst>
          <a:outerShdw blurRad="38100" dist="38100" dir="2700000" algn="tl">
            <a:srgbClr val="000000">
              <a:alpha val="43137"/>
            </a:srgbClr>
          </a:outerShdw>
        </a:effectLst>
        <a:latin typeface="Arial" charset="0"/>
        <a:ea typeface="HGP創英角ｺﾞｼｯｸUB" pitchFamily="50" charset="-128"/>
        <a:cs typeface="+mn-cs"/>
      </a:defRPr>
    </a:lvl8pPr>
    <a:lvl9pPr marL="3657600" algn="l" defTabSz="914400" rtl="0" eaLnBrk="1" latinLnBrk="0" hangingPunct="1">
      <a:defRPr kumimoji="1" kern="1200">
        <a:solidFill>
          <a:schemeClr val="tx1"/>
        </a:solidFill>
        <a:effectLst>
          <a:outerShdw blurRad="38100" dist="38100" dir="2700000" algn="tl">
            <a:srgbClr val="000000">
              <a:alpha val="43137"/>
            </a:srgbClr>
          </a:outerShdw>
        </a:effectLst>
        <a:latin typeface="Arial" charset="0"/>
        <a:ea typeface="HGP創英角ｺﾞｼｯｸUB"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C9B"/>
    <a:srgbClr val="FF6600"/>
    <a:srgbClr val="0000FF"/>
    <a:srgbClr val="FF0000"/>
    <a:srgbClr val="993300"/>
    <a:srgbClr val="A5002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088" autoAdjust="0"/>
  </p:normalViewPr>
  <p:slideViewPr>
    <p:cSldViewPr>
      <p:cViewPr varScale="1">
        <p:scale>
          <a:sx n="99" d="100"/>
          <a:sy n="99" d="100"/>
        </p:scale>
        <p:origin x="-246" y="-96"/>
      </p:cViewPr>
      <p:guideLst>
        <p:guide orient="horz" pos="2160"/>
        <p:guide pos="2880"/>
      </p:guideLst>
    </p:cSldViewPr>
  </p:slideViewPr>
  <p:notesTextViewPr>
    <p:cViewPr>
      <p:scale>
        <a:sx n="100" d="100"/>
        <a:sy n="100" d="100"/>
      </p:scale>
      <p:origin x="0" y="0"/>
    </p:cViewPr>
  </p:notesText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notesMaster" Target="notesMasters/notesMaster1.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fontAlgn="auto">
              <a:spcBef>
                <a:spcPts val="0"/>
              </a:spcBef>
              <a:spcAft>
                <a:spcPts val="0"/>
              </a:spcAft>
              <a:defRPr sz="1200">
                <a:effectLst/>
                <a:latin typeface="+mn-lt"/>
                <a:ea typeface="+mn-ea"/>
              </a:defRPr>
            </a:lvl1pPr>
          </a:lstStyle>
          <a:p>
            <a:pPr>
              <a:defRPr/>
            </a:pPr>
            <a:endParaRPr lang="ja-JP" altLang="en-US"/>
          </a:p>
        </p:txBody>
      </p:sp>
      <p:sp>
        <p:nvSpPr>
          <p:cNvPr id="3" name="日付プレースホルダ 2"/>
          <p:cNvSpPr>
            <a:spLocks noGrp="1"/>
          </p:cNvSpPr>
          <p:nvPr>
            <p:ph type="dt" idx="1"/>
          </p:nvPr>
        </p:nvSpPr>
        <p:spPr>
          <a:xfrm>
            <a:off x="3854450" y="0"/>
            <a:ext cx="2949575" cy="496888"/>
          </a:xfrm>
          <a:prstGeom prst="rect">
            <a:avLst/>
          </a:prstGeom>
        </p:spPr>
        <p:txBody>
          <a:bodyPr vert="horz" lIns="91440" tIns="45720" rIns="91440" bIns="45720" rtlCol="0"/>
          <a:lstStyle>
            <a:lvl1pPr algn="r" fontAlgn="auto">
              <a:spcBef>
                <a:spcPts val="0"/>
              </a:spcBef>
              <a:spcAft>
                <a:spcPts val="0"/>
              </a:spcAft>
              <a:defRPr sz="1200" smtClean="0">
                <a:effectLst/>
                <a:latin typeface="+mn-lt"/>
                <a:ea typeface="+mn-ea"/>
              </a:defRPr>
            </a:lvl1pPr>
          </a:lstStyle>
          <a:p>
            <a:pPr>
              <a:defRPr/>
            </a:pPr>
            <a:fld id="{DB91CA38-A022-4692-A81C-A55FF32AA333}" type="datetimeFigureOut">
              <a:rPr lang="ja-JP" altLang="en-US"/>
              <a:pPr>
                <a:defRPr/>
              </a:pPr>
              <a:t>2011/4/11</a:t>
            </a:fld>
            <a:endParaRPr lang="ja-JP" altLang="en-US"/>
          </a:p>
        </p:txBody>
      </p:sp>
      <p:sp>
        <p:nvSpPr>
          <p:cNvPr id="4" name="スライド イメージ プレースホルダ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pPr lvl="0"/>
            <a:endParaRPr lang="ja-JP" altLang="en-US" noProof="0"/>
          </a:p>
        </p:txBody>
      </p:sp>
      <p:sp>
        <p:nvSpPr>
          <p:cNvPr id="5" name="ノート プレースホルダ 4"/>
          <p:cNvSpPr>
            <a:spLocks noGrp="1"/>
          </p:cNvSpPr>
          <p:nvPr>
            <p:ph type="body" sz="quarter" idx="3"/>
          </p:nvPr>
        </p:nvSpPr>
        <p:spPr>
          <a:xfrm>
            <a:off x="681038" y="4721225"/>
            <a:ext cx="5443537" cy="4471988"/>
          </a:xfrm>
          <a:prstGeom prst="rect">
            <a:avLst/>
          </a:prstGeom>
        </p:spPr>
        <p:txBody>
          <a:bodyPr vert="horz" lIns="91440" tIns="45720" rIns="91440" bIns="45720" rtlCol="0">
            <a:normAutofit/>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endParaRPr lang="ja-JP" altLang="en-US" noProof="0"/>
          </a:p>
        </p:txBody>
      </p:sp>
      <p:sp>
        <p:nvSpPr>
          <p:cNvPr id="6" name="フッター プレースホル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fontAlgn="auto">
              <a:spcBef>
                <a:spcPts val="0"/>
              </a:spcBef>
              <a:spcAft>
                <a:spcPts val="0"/>
              </a:spcAft>
              <a:defRPr sz="1200">
                <a:effectLst/>
                <a:latin typeface="+mn-lt"/>
                <a:ea typeface="+mn-ea"/>
              </a:defRPr>
            </a:lvl1pPr>
          </a:lstStyle>
          <a:p>
            <a:pPr>
              <a:defRPr/>
            </a:pPr>
            <a:endParaRPr lang="ja-JP" altLang="en-US"/>
          </a:p>
        </p:txBody>
      </p:sp>
      <p:sp>
        <p:nvSpPr>
          <p:cNvPr id="7" name="スライド番号プレースホルダ 6"/>
          <p:cNvSpPr>
            <a:spLocks noGrp="1"/>
          </p:cNvSpPr>
          <p:nvPr>
            <p:ph type="sldNum" sz="quarter" idx="5"/>
          </p:nvPr>
        </p:nvSpPr>
        <p:spPr>
          <a:xfrm>
            <a:off x="3854450" y="9440863"/>
            <a:ext cx="2949575" cy="496887"/>
          </a:xfrm>
          <a:prstGeom prst="rect">
            <a:avLst/>
          </a:prstGeom>
        </p:spPr>
        <p:txBody>
          <a:bodyPr vert="horz" lIns="91440" tIns="45720" rIns="91440" bIns="45720" rtlCol="0" anchor="b"/>
          <a:lstStyle>
            <a:lvl1pPr algn="r" fontAlgn="auto">
              <a:spcBef>
                <a:spcPts val="0"/>
              </a:spcBef>
              <a:spcAft>
                <a:spcPts val="0"/>
              </a:spcAft>
              <a:defRPr sz="1200" smtClean="0">
                <a:effectLst/>
                <a:latin typeface="+mn-lt"/>
                <a:ea typeface="+mn-ea"/>
              </a:defRPr>
            </a:lvl1pPr>
          </a:lstStyle>
          <a:p>
            <a:pPr>
              <a:defRPr/>
            </a:pPr>
            <a:fld id="{9A102B12-2CBF-4C9F-B697-7562DA8E76D5}" type="slidenum">
              <a:rPr lang="ja-JP" altLang="en-US"/>
              <a:pPr>
                <a:defRPr/>
              </a:pPr>
              <a:t>‹#›</a:t>
            </a:fld>
            <a:endParaRPr lang="ja-JP" altLang="en-US"/>
          </a:p>
        </p:txBody>
      </p:sp>
    </p:spTree>
    <p:extLst>
      <p:ext uri="{BB962C8B-B14F-4D97-AF65-F5344CB8AC3E}">
        <p14:creationId xmlns:p14="http://schemas.microsoft.com/office/powerpoint/2010/main" val="65421267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mn-lt"/>
        <a:ea typeface="+mn-ea"/>
        <a:cs typeface="+mn-cs"/>
      </a:defRPr>
    </a:lvl1pPr>
    <a:lvl2pPr marL="457200" algn="l" rtl="0" fontAlgn="base">
      <a:spcBef>
        <a:spcPct val="30000"/>
      </a:spcBef>
      <a:spcAft>
        <a:spcPct val="0"/>
      </a:spcAft>
      <a:defRPr kumimoji="1" sz="1200" kern="1200">
        <a:solidFill>
          <a:schemeClr val="tx1"/>
        </a:solidFill>
        <a:latin typeface="+mn-lt"/>
        <a:ea typeface="+mn-ea"/>
        <a:cs typeface="+mn-cs"/>
      </a:defRPr>
    </a:lvl2pPr>
    <a:lvl3pPr marL="914400" algn="l" rtl="0" fontAlgn="base">
      <a:spcBef>
        <a:spcPct val="30000"/>
      </a:spcBef>
      <a:spcAft>
        <a:spcPct val="0"/>
      </a:spcAft>
      <a:defRPr kumimoji="1" sz="1200" kern="1200">
        <a:solidFill>
          <a:schemeClr val="tx1"/>
        </a:solidFill>
        <a:latin typeface="+mn-lt"/>
        <a:ea typeface="+mn-ea"/>
        <a:cs typeface="+mn-cs"/>
      </a:defRPr>
    </a:lvl3pPr>
    <a:lvl4pPr marL="1371600" algn="l" rtl="0" fontAlgn="base">
      <a:spcBef>
        <a:spcPct val="30000"/>
      </a:spcBef>
      <a:spcAft>
        <a:spcPct val="0"/>
      </a:spcAft>
      <a:defRPr kumimoji="1" sz="1200" kern="1200">
        <a:solidFill>
          <a:schemeClr val="tx1"/>
        </a:solidFill>
        <a:latin typeface="+mn-lt"/>
        <a:ea typeface="+mn-ea"/>
        <a:cs typeface="+mn-cs"/>
      </a:defRPr>
    </a:lvl4pPr>
    <a:lvl5pPr marL="1828800" algn="l" rtl="0" fontAlgn="base">
      <a:spcBef>
        <a:spcPct val="30000"/>
      </a:spcBef>
      <a:spcAft>
        <a:spcPct val="0"/>
      </a:spcAft>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Rot="1" noChangeAspect="1" noTextEdit="1"/>
          </p:cNvSpPr>
          <p:nvPr>
            <p:ph type="sldImg"/>
          </p:nvPr>
        </p:nvSpPr>
        <p:spPr bwMode="auto">
          <a:noFill/>
          <a:ln>
            <a:solidFill>
              <a:srgbClr val="000000"/>
            </a:solidFill>
            <a:miter lim="800000"/>
            <a:headEnd/>
            <a:tailEnd/>
          </a:ln>
        </p:spPr>
      </p:sp>
      <p:sp>
        <p:nvSpPr>
          <p:cNvPr id="93187" name="Rectangle 3"/>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Rot="1" noChangeAspect="1" noTextEdit="1"/>
          </p:cNvSpPr>
          <p:nvPr>
            <p:ph type="sldImg"/>
          </p:nvPr>
        </p:nvSpPr>
        <p:spPr bwMode="auto">
          <a:noFill/>
          <a:ln>
            <a:solidFill>
              <a:srgbClr val="000000"/>
            </a:solidFill>
            <a:miter lim="800000"/>
            <a:headEnd/>
            <a:tailEnd/>
          </a:ln>
        </p:spPr>
      </p:sp>
      <p:sp>
        <p:nvSpPr>
          <p:cNvPr id="97283" name="Rectangle 3"/>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2"/>
          <p:cNvSpPr>
            <a:spLocks noGrp="1" noRot="1" noChangeAspect="1" noTextEdit="1"/>
          </p:cNvSpPr>
          <p:nvPr>
            <p:ph type="sldImg"/>
          </p:nvPr>
        </p:nvSpPr>
        <p:spPr bwMode="auto">
          <a:noFill/>
          <a:ln>
            <a:solidFill>
              <a:srgbClr val="000000"/>
            </a:solidFill>
            <a:miter lim="800000"/>
            <a:headEnd/>
            <a:tailEnd/>
          </a:ln>
        </p:spPr>
      </p:sp>
      <p:sp>
        <p:nvSpPr>
          <p:cNvPr id="99331" name="Rectangle 3"/>
          <p:cNvSpPr>
            <a:spLocks noGrp="1"/>
          </p:cNvSpPr>
          <p:nvPr>
            <p:ph type="body" idx="1"/>
          </p:nvPr>
        </p:nvSpPr>
        <p:spPr bwMode="auto">
          <a:noFill/>
        </p:spPr>
        <p:txBody>
          <a:bodyPr wrap="square" numCol="1" anchor="t" anchorCtr="0" compatLnSpc="1">
            <a:prstTxWarp prst="textNoShape">
              <a:avLst/>
            </a:prstTxWarp>
          </a:bodyPr>
          <a:lstStyle/>
          <a:p>
            <a:endParaRPr lang="ja-JP" alt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スライド イメージ プレースホルダ 1"/>
          <p:cNvSpPr>
            <a:spLocks noGrp="1" noRot="1" noChangeAspect="1" noTextEdit="1"/>
          </p:cNvSpPr>
          <p:nvPr>
            <p:ph type="sldImg"/>
          </p:nvPr>
        </p:nvSpPr>
        <p:spPr bwMode="auto">
          <a:xfrm>
            <a:off x="452438" y="217488"/>
            <a:ext cx="5903912" cy="4429125"/>
          </a:xfrm>
          <a:noFill/>
          <a:ln>
            <a:solidFill>
              <a:srgbClr val="000000"/>
            </a:solidFill>
            <a:miter lim="800000"/>
            <a:headEnd/>
            <a:tailEnd/>
          </a:ln>
        </p:spPr>
      </p:sp>
      <p:sp>
        <p:nvSpPr>
          <p:cNvPr id="104451" name="ノート プレースホルダ 2"/>
          <p:cNvSpPr>
            <a:spLocks noGrp="1"/>
          </p:cNvSpPr>
          <p:nvPr>
            <p:ph type="body" idx="1"/>
          </p:nvPr>
        </p:nvSpPr>
        <p:spPr bwMode="auto">
          <a:xfrm>
            <a:off x="681038" y="4911725"/>
            <a:ext cx="5443537" cy="4471988"/>
          </a:xfrm>
          <a:noFill/>
        </p:spPr>
        <p:txBody>
          <a:bodyPr wrap="square" numCol="1" anchor="t" anchorCtr="0" compatLnSpc="1">
            <a:prstTxWarp prst="textNoShape">
              <a:avLst/>
            </a:prstTxWarp>
          </a:bodyPr>
          <a:lstStyle/>
          <a:p>
            <a:endParaRPr lang="ja-JP" altLang="en-US" smtClean="0"/>
          </a:p>
        </p:txBody>
      </p:sp>
      <p:sp>
        <p:nvSpPr>
          <p:cNvPr id="4" name="スライド番号プレースホルダ 3"/>
          <p:cNvSpPr txBox="1">
            <a:spLocks noGrp="1"/>
          </p:cNvSpPr>
          <p:nvPr/>
        </p:nvSpPr>
        <p:spPr>
          <a:xfrm>
            <a:off x="3330575" y="9240838"/>
            <a:ext cx="2949575" cy="496887"/>
          </a:xfrm>
          <a:prstGeom prst="rect">
            <a:avLst/>
          </a:prstGeom>
          <a:noFill/>
        </p:spPr>
        <p:txBody>
          <a:bodyPr anchor="b"/>
          <a:lstStyle/>
          <a:p>
            <a:pPr algn="r" fontAlgn="auto">
              <a:spcBef>
                <a:spcPts val="0"/>
              </a:spcBef>
              <a:spcAft>
                <a:spcPts val="0"/>
              </a:spcAft>
              <a:defRPr/>
            </a:pPr>
            <a:fld id="{6D41EDFF-30BD-4760-90D6-9064B80A459D}" type="slidenum">
              <a:rPr lang="ja-JP" altLang="en-US" sz="1200">
                <a:solidFill>
                  <a:prstClr val="black"/>
                </a:solidFill>
                <a:effectLst/>
                <a:latin typeface="+mn-lt"/>
                <a:ea typeface="+mn-ea"/>
              </a:rPr>
              <a:pPr algn="r" fontAlgn="auto">
                <a:spcBef>
                  <a:spcPts val="0"/>
                </a:spcBef>
                <a:spcAft>
                  <a:spcPts val="0"/>
                </a:spcAft>
                <a:defRPr/>
              </a:pPr>
              <a:t>4</a:t>
            </a:fld>
            <a:endParaRPr lang="ja-JP" altLang="en-US" sz="1200">
              <a:solidFill>
                <a:prstClr val="black"/>
              </a:solidFill>
              <a:effectLst/>
              <a:latin typeface="+mn-lt"/>
              <a:ea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a:lvl1pPr>
          </a:lstStyle>
          <a:p>
            <a:fld id="{FF0D06A8-B7A2-48F7-8BC3-9B3266B318A5}" type="datetime1">
              <a:rPr lang="ja-JP" altLang="en-US"/>
              <a:pPr/>
              <a:t>2011/4/11</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75A09737-5516-4BB9-9FD7-59C6420C889F}" type="slidenum">
              <a:rPr lang="ja-JP" altLang="en-US"/>
              <a:pPr/>
              <a:t>‹#›</a:t>
            </a:fld>
            <a:endParaRPr lang="en-US" altLang="ja-JP"/>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03C1D8CF-BF93-44CB-970E-E75317452146}" type="datetime1">
              <a:rPr lang="ja-JP" altLang="en-US"/>
              <a:pPr/>
              <a:t>2011/4/11</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D3ACCCC9-B2DE-46D8-98D0-114F6D19ACC5}" type="slidenum">
              <a:rPr lang="ja-JP" altLang="en-US"/>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904038" y="115888"/>
            <a:ext cx="2239962" cy="6010275"/>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79388" y="115888"/>
            <a:ext cx="6572250" cy="6010275"/>
          </a:xfrm>
          <a:prstGeom prst="rect">
            <a:avLst/>
          </a:prstGeo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8BE7D998-0829-4431-8244-420E81A87144}" type="datetime1">
              <a:rPr lang="ja-JP" altLang="en-US"/>
              <a:pPr/>
              <a:t>2011/4/11</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9B44533D-F24D-48BD-85B8-383EBB257F1D}" type="slidenum">
              <a:rPr lang="ja-JP" altLang="en-US"/>
              <a:pPr/>
              <a:t>‹#›</a:t>
            </a:fld>
            <a:endParaRPr lang="en-US" altLang="ja-JP"/>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lvl1pPr>
              <a:defRPr smtClean="0"/>
            </a:lvl1pPr>
          </a:lstStyle>
          <a:p>
            <a:pPr>
              <a:defRPr/>
            </a:pPr>
            <a:fld id="{2C2DEEF7-7530-408E-BE56-426E154F1AF8}" type="datetime1">
              <a:rPr lang="ja-JP" altLang="en-US"/>
              <a:pPr>
                <a:defRPr/>
              </a:pPr>
              <a:t>2011/4/11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9FE42371-F63A-4059-869E-AE722E261573}" type="slidenum">
              <a:rPr lang="ja-JP" altLang="en-US"/>
              <a:pPr>
                <a:defRPr/>
              </a:pPr>
              <a:t>‹#›</a:t>
            </a:fld>
            <a:endParaRPr lang="ja-JP"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smtClean="0"/>
            </a:lvl1pPr>
          </a:lstStyle>
          <a:p>
            <a:pPr>
              <a:defRPr/>
            </a:pPr>
            <a:fld id="{53D04071-A7DA-4A2B-AED2-B5C8AB97C909}" type="datetime1">
              <a:rPr lang="ja-JP" altLang="en-US"/>
              <a:pPr>
                <a:defRPr/>
              </a:pPr>
              <a:t>2011/4/11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4D01452E-86B4-44BC-8F91-F304B10726E8}" type="slidenum">
              <a:rPr lang="ja-JP" altLang="en-US"/>
              <a:pPr>
                <a:defRPr/>
              </a:pPr>
              <a:t>‹#›</a:t>
            </a:fld>
            <a:endParaRPr lang="ja-JP"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smtClean="0"/>
            </a:lvl1pPr>
          </a:lstStyle>
          <a:p>
            <a:pPr>
              <a:defRPr/>
            </a:pPr>
            <a:fld id="{B083DB62-0881-4351-9C04-B978B1882221}" type="datetime1">
              <a:rPr lang="ja-JP" altLang="en-US"/>
              <a:pPr>
                <a:defRPr/>
              </a:pPr>
              <a:t>2011/4/11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EE9A38D0-34ED-42D4-B160-A1E98B092F46}" type="slidenum">
              <a:rPr lang="ja-JP" altLang="en-US"/>
              <a:pPr>
                <a:defRPr/>
              </a:pPr>
              <a:t>‹#›</a:t>
            </a:fld>
            <a:endParaRPr lang="ja-JP" alt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3657600" cy="4873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267200" y="1600200"/>
            <a:ext cx="3657600" cy="48736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smtClean="0"/>
            </a:lvl1pPr>
          </a:lstStyle>
          <a:p>
            <a:pPr>
              <a:defRPr/>
            </a:pPr>
            <a:fld id="{881D990C-6799-4341-A644-9398F76349D3}" type="datetime1">
              <a:rPr lang="ja-JP" altLang="en-US"/>
              <a:pPr>
                <a:defRPr/>
              </a:pPr>
              <a:t>2011/4/11</a:t>
            </a:fld>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pPr>
              <a:defRPr/>
            </a:pPr>
            <a:fld id="{492994C2-E688-42E9-BF83-F15E40FFF1E9}" type="slidenum">
              <a:rPr lang="ja-JP" altLang="en-US"/>
              <a:pPr>
                <a:defRPr/>
              </a:pPr>
              <a:t>‹#›</a:t>
            </a:fld>
            <a:endParaRPr lang="ja-JP"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smtClean="0"/>
            </a:lvl1pPr>
          </a:lstStyle>
          <a:p>
            <a:pPr>
              <a:defRPr/>
            </a:pPr>
            <a:fld id="{8EFBB99D-72D5-413A-9998-8C086751858B}" type="datetime1">
              <a:rPr lang="ja-JP" altLang="en-US"/>
              <a:pPr>
                <a:defRPr/>
              </a:pPr>
              <a:t>2011/4/11</a:t>
            </a:fld>
            <a:endParaRPr lang="ja-JP" altLang="en-US"/>
          </a:p>
        </p:txBody>
      </p:sp>
      <p:sp>
        <p:nvSpPr>
          <p:cNvPr id="8" name="フッター プレースホルダ 7"/>
          <p:cNvSpPr>
            <a:spLocks noGrp="1"/>
          </p:cNvSpPr>
          <p:nvPr>
            <p:ph type="ftr" sz="quarter" idx="11"/>
          </p:nvPr>
        </p:nvSpPr>
        <p:spPr/>
        <p:txBody>
          <a:bodyPr/>
          <a:lstStyle>
            <a:lvl1pPr>
              <a:defRPr/>
            </a:lvl1pPr>
          </a:lstStyle>
          <a:p>
            <a:pPr>
              <a:defRPr/>
            </a:pPr>
            <a:endParaRPr lang="en-US" altLang="ja-JP"/>
          </a:p>
        </p:txBody>
      </p:sp>
      <p:sp>
        <p:nvSpPr>
          <p:cNvPr id="9" name="スライド番号プレースホルダ 8"/>
          <p:cNvSpPr>
            <a:spLocks noGrp="1"/>
          </p:cNvSpPr>
          <p:nvPr>
            <p:ph type="sldNum" sz="quarter" idx="12"/>
          </p:nvPr>
        </p:nvSpPr>
        <p:spPr/>
        <p:txBody>
          <a:bodyPr/>
          <a:lstStyle>
            <a:lvl1pPr>
              <a:defRPr smtClean="0"/>
            </a:lvl1pPr>
          </a:lstStyle>
          <a:p>
            <a:pPr>
              <a:defRPr/>
            </a:pPr>
            <a:fld id="{B1FA085D-AE94-4F73-B43F-2FF127DF46A3}" type="slidenum">
              <a:rPr lang="ja-JP" altLang="en-US"/>
              <a:pPr>
                <a:defRPr/>
              </a:pPr>
              <a:t>‹#›</a:t>
            </a:fld>
            <a:endParaRPr lang="ja-JP"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smtClean="0"/>
            </a:lvl1pPr>
          </a:lstStyle>
          <a:p>
            <a:pPr>
              <a:defRPr/>
            </a:pPr>
            <a:fld id="{991188F9-8F0B-4720-A919-856309BC7AC7}" type="datetime1">
              <a:rPr lang="ja-JP" altLang="en-US"/>
              <a:pPr>
                <a:defRPr/>
              </a:pPr>
              <a:t>2011/4/11</a:t>
            </a:fld>
            <a:endParaRPr lang="ja-JP" altLang="en-US"/>
          </a:p>
        </p:txBody>
      </p:sp>
      <p:sp>
        <p:nvSpPr>
          <p:cNvPr id="4" name="フッター プレースホルダ 3"/>
          <p:cNvSpPr>
            <a:spLocks noGrp="1"/>
          </p:cNvSpPr>
          <p:nvPr>
            <p:ph type="ftr" sz="quarter" idx="11"/>
          </p:nvPr>
        </p:nvSpPr>
        <p:spPr/>
        <p:txBody>
          <a:bodyPr/>
          <a:lstStyle>
            <a:lvl1pPr>
              <a:defRPr/>
            </a:lvl1pPr>
          </a:lstStyle>
          <a:p>
            <a:pPr>
              <a:defRPr/>
            </a:pPr>
            <a:endParaRPr lang="en-US" altLang="ja-JP"/>
          </a:p>
        </p:txBody>
      </p:sp>
      <p:sp>
        <p:nvSpPr>
          <p:cNvPr id="5" name="スライド番号プレースホルダ 4"/>
          <p:cNvSpPr>
            <a:spLocks noGrp="1"/>
          </p:cNvSpPr>
          <p:nvPr>
            <p:ph type="sldNum" sz="quarter" idx="12"/>
          </p:nvPr>
        </p:nvSpPr>
        <p:spPr/>
        <p:txBody>
          <a:bodyPr/>
          <a:lstStyle>
            <a:lvl1pPr>
              <a:defRPr smtClean="0"/>
            </a:lvl1pPr>
          </a:lstStyle>
          <a:p>
            <a:pPr>
              <a:defRPr/>
            </a:pPr>
            <a:fld id="{2A6B5236-DD8B-4BF3-B199-41119308A66B}" type="slidenum">
              <a:rPr lang="ja-JP" altLang="en-US"/>
              <a:pPr>
                <a:defRPr/>
              </a:pPr>
              <a:t>‹#›</a:t>
            </a:fld>
            <a:endParaRPr lang="ja-JP"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smtClean="0"/>
            </a:lvl1pPr>
          </a:lstStyle>
          <a:p>
            <a:pPr>
              <a:defRPr/>
            </a:pPr>
            <a:fld id="{BC7BEBB7-DB92-4194-ABC4-447347A6BDA1}" type="datetime1">
              <a:rPr lang="ja-JP" altLang="en-US"/>
              <a:pPr>
                <a:defRPr/>
              </a:pPr>
              <a:t>2011/4/11</a:t>
            </a:fld>
            <a:endParaRPr lang="ja-JP" altLang="en-US"/>
          </a:p>
        </p:txBody>
      </p:sp>
      <p:sp>
        <p:nvSpPr>
          <p:cNvPr id="3" name="フッター プレースホルダ 2"/>
          <p:cNvSpPr>
            <a:spLocks noGrp="1"/>
          </p:cNvSpPr>
          <p:nvPr>
            <p:ph type="ftr" sz="quarter" idx="11"/>
          </p:nvPr>
        </p:nvSpPr>
        <p:spPr/>
        <p:txBody>
          <a:bodyPr/>
          <a:lstStyle>
            <a:lvl1pPr>
              <a:defRPr/>
            </a:lvl1pPr>
          </a:lstStyle>
          <a:p>
            <a:pPr>
              <a:defRPr/>
            </a:pPr>
            <a:endParaRPr lang="en-US" altLang="ja-JP"/>
          </a:p>
        </p:txBody>
      </p:sp>
      <p:sp>
        <p:nvSpPr>
          <p:cNvPr id="4" name="スライド番号プレースホルダ 3"/>
          <p:cNvSpPr>
            <a:spLocks noGrp="1"/>
          </p:cNvSpPr>
          <p:nvPr>
            <p:ph type="sldNum" sz="quarter" idx="12"/>
          </p:nvPr>
        </p:nvSpPr>
        <p:spPr/>
        <p:txBody>
          <a:bodyPr/>
          <a:lstStyle>
            <a:lvl1pPr>
              <a:defRPr smtClean="0"/>
            </a:lvl1pPr>
          </a:lstStyle>
          <a:p>
            <a:pPr>
              <a:defRPr/>
            </a:pPr>
            <a:fld id="{D1B5E4CC-D494-4377-8D31-A45E035C364F}" type="slidenum">
              <a:rPr lang="ja-JP" altLang="en-US"/>
              <a:pPr>
                <a:defRPr/>
              </a:pPr>
              <a:t>‹#›</a:t>
            </a:fld>
            <a:endParaRPr lang="ja-JP"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smtClean="0"/>
            </a:lvl1pPr>
          </a:lstStyle>
          <a:p>
            <a:pPr>
              <a:defRPr/>
            </a:pPr>
            <a:fld id="{AA4BC40C-5A3C-473A-A2E2-2EEFC96F31B2}" type="datetime1">
              <a:rPr lang="ja-JP" altLang="en-US"/>
              <a:pPr>
                <a:defRPr/>
              </a:pPr>
              <a:t>2011/4/11</a:t>
            </a:fld>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pPr>
              <a:defRPr/>
            </a:pPr>
            <a:fld id="{7FC90A69-7771-4138-9946-25B2C7CC38C7}" type="slidenum">
              <a:rPr lang="ja-JP" altLang="en-US"/>
              <a:pPr>
                <a:defRPr/>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a:lvl1pPr>
          </a:lstStyle>
          <a:p>
            <a:fld id="{CDB82AA7-3BDA-4119-A0E6-260AFE6EF655}" type="datetime1">
              <a:rPr lang="ja-JP" altLang="en-US"/>
              <a:pPr/>
              <a:t>2011/4/11</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9E3CCEEE-C19F-4AE3-ADB8-3F53F8FBB507}" type="slidenum">
              <a:rPr lang="ja-JP" altLang="en-US"/>
              <a:pPr/>
              <a:t>‹#›</a:t>
            </a:fld>
            <a:endParaRPr lang="en-US" altLang="ja-JP"/>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smtClean="0"/>
            </a:lvl1pPr>
          </a:lstStyle>
          <a:p>
            <a:pPr>
              <a:defRPr/>
            </a:pPr>
            <a:fld id="{3E68BE6C-880C-4BF3-B662-20D473CCEDD4}" type="datetime1">
              <a:rPr lang="ja-JP" altLang="en-US"/>
              <a:pPr>
                <a:defRPr/>
              </a:pPr>
              <a:t>2011/4/11</a:t>
            </a:fld>
            <a:endParaRPr lang="ja-JP" altLang="en-US"/>
          </a:p>
        </p:txBody>
      </p:sp>
      <p:sp>
        <p:nvSpPr>
          <p:cNvPr id="6" name="フッター プレースホルダ 5"/>
          <p:cNvSpPr>
            <a:spLocks noGrp="1"/>
          </p:cNvSpPr>
          <p:nvPr>
            <p:ph type="ftr" sz="quarter" idx="11"/>
          </p:nvPr>
        </p:nvSpPr>
        <p:spPr/>
        <p:txBody>
          <a:bodyPr/>
          <a:lstStyle>
            <a:lvl1pPr>
              <a:defRPr/>
            </a:lvl1pPr>
          </a:lstStyle>
          <a:p>
            <a:pPr>
              <a:defRPr/>
            </a:pPr>
            <a:endParaRPr lang="en-US" altLang="ja-JP"/>
          </a:p>
        </p:txBody>
      </p:sp>
      <p:sp>
        <p:nvSpPr>
          <p:cNvPr id="7" name="スライド番号プレースホルダ 6"/>
          <p:cNvSpPr>
            <a:spLocks noGrp="1"/>
          </p:cNvSpPr>
          <p:nvPr>
            <p:ph type="sldNum" sz="quarter" idx="12"/>
          </p:nvPr>
        </p:nvSpPr>
        <p:spPr/>
        <p:txBody>
          <a:bodyPr/>
          <a:lstStyle>
            <a:lvl1pPr>
              <a:defRPr smtClean="0"/>
            </a:lvl1pPr>
          </a:lstStyle>
          <a:p>
            <a:pPr>
              <a:defRPr/>
            </a:pPr>
            <a:fld id="{7CBEE28F-B3FD-424A-A3BB-23706EE5EA2D}" type="slidenum">
              <a:rPr lang="ja-JP" altLang="en-US"/>
              <a:pPr>
                <a:defRPr/>
              </a:pPr>
              <a:t>‹#›</a:t>
            </a:fld>
            <a:endParaRPr lang="ja-JP"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smtClean="0"/>
            </a:lvl1pPr>
          </a:lstStyle>
          <a:p>
            <a:pPr>
              <a:defRPr/>
            </a:pPr>
            <a:fld id="{8782E055-9BF2-43DE-9BEA-2FB1B4A7CC2D}" type="datetime1">
              <a:rPr lang="ja-JP" altLang="en-US"/>
              <a:pPr>
                <a:defRPr/>
              </a:pPr>
              <a:t>2011/4/11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EF465FFC-B80C-4B08-A541-222EF402220A}" type="slidenum">
              <a:rPr lang="ja-JP" altLang="en-US"/>
              <a:pPr>
                <a:defRPr/>
              </a:pPr>
              <a:t>‹#›</a:t>
            </a:fld>
            <a:endParaRPr lang="ja-JP"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211888" y="17463"/>
            <a:ext cx="2003425" cy="6456362"/>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196850" y="17463"/>
            <a:ext cx="5862638" cy="6456362"/>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lvl1pPr>
              <a:defRPr smtClean="0"/>
            </a:lvl1pPr>
          </a:lstStyle>
          <a:p>
            <a:pPr>
              <a:defRPr/>
            </a:pPr>
            <a:fld id="{3FA9F98D-FE41-42B4-8FF2-5326F6612E0B}" type="datetime1">
              <a:rPr lang="ja-JP" altLang="en-US"/>
              <a:pPr>
                <a:defRPr/>
              </a:pPr>
              <a:t>2011/4/11</a:t>
            </a:fld>
            <a:endParaRPr lang="ja-JP" altLang="en-US"/>
          </a:p>
        </p:txBody>
      </p:sp>
      <p:sp>
        <p:nvSpPr>
          <p:cNvPr id="5" name="フッター プレースホルダ 4"/>
          <p:cNvSpPr>
            <a:spLocks noGrp="1"/>
          </p:cNvSpPr>
          <p:nvPr>
            <p:ph type="ftr" sz="quarter" idx="11"/>
          </p:nvPr>
        </p:nvSpPr>
        <p:spPr/>
        <p:txBody>
          <a:bodyPr/>
          <a:lstStyle>
            <a:lvl1pPr>
              <a:defRPr/>
            </a:lvl1pPr>
          </a:lstStyle>
          <a:p>
            <a:pPr>
              <a:defRPr/>
            </a:pPr>
            <a:endParaRPr lang="en-US" altLang="ja-JP"/>
          </a:p>
        </p:txBody>
      </p:sp>
      <p:sp>
        <p:nvSpPr>
          <p:cNvPr id="6" name="スライド番号プレースホルダ 5"/>
          <p:cNvSpPr>
            <a:spLocks noGrp="1"/>
          </p:cNvSpPr>
          <p:nvPr>
            <p:ph type="sldNum" sz="quarter" idx="12"/>
          </p:nvPr>
        </p:nvSpPr>
        <p:spPr/>
        <p:txBody>
          <a:bodyPr/>
          <a:lstStyle>
            <a:lvl1pPr>
              <a:defRPr smtClean="0"/>
            </a:lvl1pPr>
          </a:lstStyle>
          <a:p>
            <a:pPr>
              <a:defRPr/>
            </a:pPr>
            <a:fld id="{5FDB07AB-91D3-433D-8393-E1221C2AF01F}" type="slidenum">
              <a:rPr lang="ja-JP" altLang="en-US"/>
              <a:pPr>
                <a:defRPr/>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lvl1pPr>
              <a:defRPr/>
            </a:lvl1pPr>
          </a:lstStyle>
          <a:p>
            <a:fld id="{2BECFFF8-5BCA-4BDA-A8FF-51134ACC0E50}" type="datetime1">
              <a:rPr lang="ja-JP" altLang="en-US"/>
              <a:pPr/>
              <a:t>2011/4/11</a:t>
            </a:fld>
            <a:endParaRPr lang="en-US" altLang="ja-JP"/>
          </a:p>
        </p:txBody>
      </p:sp>
      <p:sp>
        <p:nvSpPr>
          <p:cNvPr id="5" name="フッター プレースホルダ 4"/>
          <p:cNvSpPr>
            <a:spLocks noGrp="1"/>
          </p:cNvSpPr>
          <p:nvPr>
            <p:ph type="ftr" sz="quarter" idx="11"/>
          </p:nvPr>
        </p:nvSpPr>
        <p:spPr/>
        <p:txBody>
          <a:bodyPr/>
          <a:lstStyle>
            <a:lvl1pPr>
              <a:defRPr/>
            </a:lvl1pPr>
          </a:lstStyle>
          <a:p>
            <a:endParaRPr lang="en-US" altLang="ja-JP"/>
          </a:p>
        </p:txBody>
      </p:sp>
      <p:sp>
        <p:nvSpPr>
          <p:cNvPr id="6" name="スライド番号プレースホルダ 5"/>
          <p:cNvSpPr>
            <a:spLocks noGrp="1"/>
          </p:cNvSpPr>
          <p:nvPr>
            <p:ph type="sldNum" sz="quarter" idx="12"/>
          </p:nvPr>
        </p:nvSpPr>
        <p:spPr/>
        <p:txBody>
          <a:bodyPr/>
          <a:lstStyle>
            <a:lvl1pPr>
              <a:defRPr/>
            </a:lvl1pPr>
          </a:lstStyle>
          <a:p>
            <a:fld id="{F7CF2FB5-F4F0-404E-8299-81A63225C064}" type="slidenum">
              <a:rPr lang="ja-JP" altLang="en-US"/>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lvl1pPr>
              <a:defRPr/>
            </a:lvl1pPr>
          </a:lstStyle>
          <a:p>
            <a:fld id="{485087E3-9F29-4FB8-A090-42C24F6935EA}" type="datetime1">
              <a:rPr lang="ja-JP" altLang="en-US"/>
              <a:pPr/>
              <a:t>2011/4/11</a:t>
            </a:fld>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BCC4F832-7956-41FD-95DA-090AA7FB2D8A}" type="slidenum">
              <a:rPr lang="ja-JP" altLang="en-US"/>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lvl1pPr>
              <a:defRPr/>
            </a:lvl1pPr>
          </a:lstStyle>
          <a:p>
            <a:fld id="{D943A5C4-915D-4640-8890-D41F7E57BDF8}" type="datetime1">
              <a:rPr lang="ja-JP" altLang="en-US"/>
              <a:pPr/>
              <a:t>2011/4/11</a:t>
            </a:fld>
            <a:endParaRPr lang="en-US" altLang="ja-JP"/>
          </a:p>
        </p:txBody>
      </p:sp>
      <p:sp>
        <p:nvSpPr>
          <p:cNvPr id="8" name="フッター プレースホルダ 7"/>
          <p:cNvSpPr>
            <a:spLocks noGrp="1"/>
          </p:cNvSpPr>
          <p:nvPr>
            <p:ph type="ftr" sz="quarter" idx="11"/>
          </p:nvPr>
        </p:nvSpPr>
        <p:spPr/>
        <p:txBody>
          <a:bodyPr/>
          <a:lstStyle>
            <a:lvl1pPr>
              <a:defRPr/>
            </a:lvl1pPr>
          </a:lstStyle>
          <a:p>
            <a:endParaRPr lang="en-US" altLang="ja-JP"/>
          </a:p>
        </p:txBody>
      </p:sp>
      <p:sp>
        <p:nvSpPr>
          <p:cNvPr id="9" name="スライド番号プレースホルダ 8"/>
          <p:cNvSpPr>
            <a:spLocks noGrp="1"/>
          </p:cNvSpPr>
          <p:nvPr>
            <p:ph type="sldNum" sz="quarter" idx="12"/>
          </p:nvPr>
        </p:nvSpPr>
        <p:spPr/>
        <p:txBody>
          <a:bodyPr/>
          <a:lstStyle>
            <a:lvl1pPr>
              <a:defRPr/>
            </a:lvl1pPr>
          </a:lstStyle>
          <a:p>
            <a:fld id="{8BA9E4DF-89F8-49AD-B6E4-8BA7D2D43597}" type="slidenum">
              <a:rPr lang="ja-JP" altLang="en-US"/>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lvl1pPr>
              <a:defRPr/>
            </a:lvl1pPr>
          </a:lstStyle>
          <a:p>
            <a:fld id="{9C5E0DEB-8647-43E2-B7E0-FCB8EAE3B473}" type="datetime1">
              <a:rPr lang="ja-JP" altLang="en-US"/>
              <a:pPr/>
              <a:t>2011/4/11</a:t>
            </a:fld>
            <a:endParaRPr lang="en-US" altLang="ja-JP"/>
          </a:p>
        </p:txBody>
      </p:sp>
      <p:sp>
        <p:nvSpPr>
          <p:cNvPr id="4" name="フッター プレースホルダ 3"/>
          <p:cNvSpPr>
            <a:spLocks noGrp="1"/>
          </p:cNvSpPr>
          <p:nvPr>
            <p:ph type="ftr" sz="quarter" idx="11"/>
          </p:nvPr>
        </p:nvSpPr>
        <p:spPr/>
        <p:txBody>
          <a:bodyPr/>
          <a:lstStyle>
            <a:lvl1pPr>
              <a:defRPr/>
            </a:lvl1pPr>
          </a:lstStyle>
          <a:p>
            <a:endParaRPr lang="en-US" altLang="ja-JP"/>
          </a:p>
        </p:txBody>
      </p:sp>
      <p:sp>
        <p:nvSpPr>
          <p:cNvPr id="5" name="スライド番号プレースホルダ 4"/>
          <p:cNvSpPr>
            <a:spLocks noGrp="1"/>
          </p:cNvSpPr>
          <p:nvPr>
            <p:ph type="sldNum" sz="quarter" idx="12"/>
          </p:nvPr>
        </p:nvSpPr>
        <p:spPr/>
        <p:txBody>
          <a:bodyPr/>
          <a:lstStyle>
            <a:lvl1pPr>
              <a:defRPr/>
            </a:lvl1pPr>
          </a:lstStyle>
          <a:p>
            <a:fld id="{30F1B183-BD88-43DF-B147-D6CD188BA6DB}" type="slidenum">
              <a:rPr lang="ja-JP" altLang="en-US"/>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lvl1pPr>
              <a:defRPr/>
            </a:lvl1pPr>
          </a:lstStyle>
          <a:p>
            <a:fld id="{C79C7965-8CAA-44BC-ABFC-2D3336A6F05B}" type="datetime1">
              <a:rPr lang="ja-JP" altLang="en-US"/>
              <a:pPr/>
              <a:t>2011/4/11</a:t>
            </a:fld>
            <a:endParaRPr lang="en-US" altLang="ja-JP"/>
          </a:p>
        </p:txBody>
      </p:sp>
      <p:sp>
        <p:nvSpPr>
          <p:cNvPr id="3" name="フッター プレースホルダ 2"/>
          <p:cNvSpPr>
            <a:spLocks noGrp="1"/>
          </p:cNvSpPr>
          <p:nvPr>
            <p:ph type="ftr" sz="quarter" idx="11"/>
          </p:nvPr>
        </p:nvSpPr>
        <p:spPr/>
        <p:txBody>
          <a:bodyPr/>
          <a:lstStyle>
            <a:lvl1pPr>
              <a:defRPr/>
            </a:lvl1pPr>
          </a:lstStyle>
          <a:p>
            <a:endParaRPr lang="en-US" altLang="ja-JP"/>
          </a:p>
        </p:txBody>
      </p:sp>
      <p:sp>
        <p:nvSpPr>
          <p:cNvPr id="4" name="スライド番号プレースホルダ 3"/>
          <p:cNvSpPr>
            <a:spLocks noGrp="1"/>
          </p:cNvSpPr>
          <p:nvPr>
            <p:ph type="sldNum" sz="quarter" idx="12"/>
          </p:nvPr>
        </p:nvSpPr>
        <p:spPr/>
        <p:txBody>
          <a:bodyPr/>
          <a:lstStyle>
            <a:lvl1pPr>
              <a:defRPr/>
            </a:lvl1pPr>
          </a:lstStyle>
          <a:p>
            <a:fld id="{E90AE3D0-2174-43FC-9BCA-866207611F1B}" type="slidenum">
              <a:rPr lang="ja-JP" altLang="en-US"/>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fld id="{6F106621-822A-49DC-ABC5-2BEC73C5D2E0}" type="datetime1">
              <a:rPr lang="ja-JP" altLang="en-US"/>
              <a:pPr/>
              <a:t>2011/4/11</a:t>
            </a:fld>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F518EE87-5FC6-4467-B200-AA2764FC9229}" type="slidenum">
              <a:rPr lang="ja-JP" altLang="en-US"/>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lvl1pPr>
              <a:defRPr/>
            </a:lvl1pPr>
          </a:lstStyle>
          <a:p>
            <a:fld id="{2F6C88C9-E1BD-44EB-83F4-E7D1E732BB3B}" type="datetime1">
              <a:rPr lang="ja-JP" altLang="en-US"/>
              <a:pPr/>
              <a:t>2011/4/11</a:t>
            </a:fld>
            <a:endParaRPr lang="en-US" altLang="ja-JP"/>
          </a:p>
        </p:txBody>
      </p:sp>
      <p:sp>
        <p:nvSpPr>
          <p:cNvPr id="6" name="フッター プレースホルダ 5"/>
          <p:cNvSpPr>
            <a:spLocks noGrp="1"/>
          </p:cNvSpPr>
          <p:nvPr>
            <p:ph type="ftr" sz="quarter" idx="11"/>
          </p:nvPr>
        </p:nvSpPr>
        <p:spPr/>
        <p:txBody>
          <a:bodyPr/>
          <a:lstStyle>
            <a:lvl1pPr>
              <a:defRPr/>
            </a:lvl1pPr>
          </a:lstStyle>
          <a:p>
            <a:endParaRPr lang="en-US" altLang="ja-JP"/>
          </a:p>
        </p:txBody>
      </p:sp>
      <p:sp>
        <p:nvSpPr>
          <p:cNvPr id="7" name="スライド番号プレースホルダ 6"/>
          <p:cNvSpPr>
            <a:spLocks noGrp="1"/>
          </p:cNvSpPr>
          <p:nvPr>
            <p:ph type="sldNum" sz="quarter" idx="12"/>
          </p:nvPr>
        </p:nvSpPr>
        <p:spPr/>
        <p:txBody>
          <a:bodyPr/>
          <a:lstStyle>
            <a:lvl1pPr>
              <a:defRPr/>
            </a:lvl1pPr>
          </a:lstStyle>
          <a:p>
            <a:fld id="{D15DBAF7-2DD2-4EA7-BCE8-C0B4A87633FF}" type="slidenum">
              <a:rPr lang="ja-JP" altLang="en-US"/>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0114" name="Rectangle 2"/>
          <p:cNvSpPr>
            <a:spLocks noGrp="1" noChangeArrowheads="1"/>
          </p:cNvSpPr>
          <p:nvPr>
            <p:ph type="title"/>
          </p:nvPr>
        </p:nvSpPr>
        <p:spPr bwMode="auto">
          <a:xfrm>
            <a:off x="179388" y="115888"/>
            <a:ext cx="8964612" cy="490537"/>
          </a:xfrm>
          <a:prstGeom prst="rect">
            <a:avLst/>
          </a:prstGeom>
          <a:solidFill>
            <a:schemeClr val="bg1"/>
          </a:solidFill>
          <a:ln w="9525">
            <a:solidFill>
              <a:schemeClr val="folHlink"/>
            </a:solidFill>
            <a:miter lim="800000"/>
            <a:headEnd/>
            <a:tailEnd/>
          </a:ln>
          <a:effectLst>
            <a:outerShdw dist="107763" dir="2700000" algn="ctr" rotWithShape="0">
              <a:schemeClr val="folHlink">
                <a:alpha val="50000"/>
              </a:schemeClr>
            </a:outerShdw>
          </a:effectLst>
        </p:spPr>
        <p:txBody>
          <a:bodyPr vert="horz" wrap="square" lIns="91440" tIns="45720" rIns="91440" bIns="45720" numCol="1" anchor="ctr" anchorCtr="0" compatLnSpc="1">
            <a:prstTxWarp prst="textNoShape">
              <a:avLst/>
            </a:prstTxWarp>
          </a:bodyPr>
          <a:lstStyle/>
          <a:p>
            <a:pPr lvl="0"/>
            <a:r>
              <a:rPr lang="ja-JP" altLang="en-US" smtClean="0"/>
              <a:t>マスタ タイトルの書式設定</a:t>
            </a:r>
          </a:p>
        </p:txBody>
      </p:sp>
      <p:sp>
        <p:nvSpPr>
          <p:cNvPr id="90115" name="Rectangle 3"/>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ffectLst/>
                <a:ea typeface="+mn-ea"/>
              </a:defRPr>
            </a:lvl1pPr>
          </a:lstStyle>
          <a:p>
            <a:fld id="{DDC8F8CB-9AF9-41B7-B218-E30AE137DD1D}" type="datetime1">
              <a:rPr lang="ja-JP" altLang="en-US"/>
              <a:pPr/>
              <a:t>2011/4/11</a:t>
            </a:fld>
            <a:endParaRPr lang="en-US" altLang="ja-JP"/>
          </a:p>
        </p:txBody>
      </p:sp>
      <p:sp>
        <p:nvSpPr>
          <p:cNvPr id="90116" name="Rectangle 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ffectLst/>
                <a:ea typeface="+mn-ea"/>
              </a:defRPr>
            </a:lvl1pPr>
          </a:lstStyle>
          <a:p>
            <a:endParaRPr lang="en-US" altLang="ja-JP"/>
          </a:p>
        </p:txBody>
      </p:sp>
      <p:sp>
        <p:nvSpPr>
          <p:cNvPr id="90117" name="Rectangle 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ffectLst/>
                <a:ea typeface="+mn-ea"/>
              </a:defRPr>
            </a:lvl1pPr>
          </a:lstStyle>
          <a:p>
            <a:fld id="{3B374EA5-70B1-4522-91E5-CF545F3FDB6E}" type="slidenum">
              <a:rPr lang="ja-JP" altLang="en-US"/>
              <a:pPr/>
              <a:t>‹#›</a:t>
            </a:fld>
            <a:endParaRPr lang="en-US" altLang="ja-JP"/>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hf hdr="0" ftr="0" dt="0"/>
  <p:txStyles>
    <p:titleStyle>
      <a:lvl1pPr algn="l" rtl="0" fontAlgn="base">
        <a:spcBef>
          <a:spcPct val="0"/>
        </a:spcBef>
        <a:spcAft>
          <a:spcPct val="0"/>
        </a:spcAft>
        <a:defRPr kumimoji="1" sz="2400">
          <a:solidFill>
            <a:schemeClr val="tx2"/>
          </a:solidFill>
          <a:latin typeface="+mj-lt"/>
          <a:ea typeface="+mj-ea"/>
          <a:cs typeface="+mj-cs"/>
        </a:defRPr>
      </a:lvl1pPr>
      <a:lvl2pPr algn="l" rtl="0" fontAlgn="base">
        <a:spcBef>
          <a:spcPct val="0"/>
        </a:spcBef>
        <a:spcAft>
          <a:spcPct val="0"/>
        </a:spcAft>
        <a:defRPr kumimoji="1" sz="2400">
          <a:solidFill>
            <a:schemeClr val="tx2"/>
          </a:solidFill>
          <a:latin typeface="Arial" charset="0"/>
          <a:ea typeface="ＭＳ Ｐゴシック" pitchFamily="50" charset="-128"/>
        </a:defRPr>
      </a:lvl2pPr>
      <a:lvl3pPr algn="l" rtl="0" fontAlgn="base">
        <a:spcBef>
          <a:spcPct val="0"/>
        </a:spcBef>
        <a:spcAft>
          <a:spcPct val="0"/>
        </a:spcAft>
        <a:defRPr kumimoji="1" sz="2400">
          <a:solidFill>
            <a:schemeClr val="tx2"/>
          </a:solidFill>
          <a:latin typeface="Arial" charset="0"/>
          <a:ea typeface="ＭＳ Ｐゴシック" pitchFamily="50" charset="-128"/>
        </a:defRPr>
      </a:lvl3pPr>
      <a:lvl4pPr algn="l" rtl="0" fontAlgn="base">
        <a:spcBef>
          <a:spcPct val="0"/>
        </a:spcBef>
        <a:spcAft>
          <a:spcPct val="0"/>
        </a:spcAft>
        <a:defRPr kumimoji="1" sz="2400">
          <a:solidFill>
            <a:schemeClr val="tx2"/>
          </a:solidFill>
          <a:latin typeface="Arial" charset="0"/>
          <a:ea typeface="ＭＳ Ｐゴシック" pitchFamily="50" charset="-128"/>
        </a:defRPr>
      </a:lvl4pPr>
      <a:lvl5pPr algn="l" rtl="0" fontAlgn="base">
        <a:spcBef>
          <a:spcPct val="0"/>
        </a:spcBef>
        <a:spcAft>
          <a:spcPct val="0"/>
        </a:spcAft>
        <a:defRPr kumimoji="1" sz="2400">
          <a:solidFill>
            <a:schemeClr val="tx2"/>
          </a:solidFill>
          <a:latin typeface="Arial" charset="0"/>
          <a:ea typeface="ＭＳ Ｐゴシック" pitchFamily="50" charset="-128"/>
        </a:defRPr>
      </a:lvl5pPr>
      <a:lvl6pPr marL="457200" algn="l" rtl="0" fontAlgn="base">
        <a:spcBef>
          <a:spcPct val="0"/>
        </a:spcBef>
        <a:spcAft>
          <a:spcPct val="0"/>
        </a:spcAft>
        <a:defRPr kumimoji="1" sz="2400">
          <a:solidFill>
            <a:schemeClr val="tx2"/>
          </a:solidFill>
          <a:latin typeface="Arial" charset="0"/>
          <a:ea typeface="ＭＳ Ｐゴシック" pitchFamily="50" charset="-128"/>
        </a:defRPr>
      </a:lvl6pPr>
      <a:lvl7pPr marL="914400" algn="l" rtl="0" fontAlgn="base">
        <a:spcBef>
          <a:spcPct val="0"/>
        </a:spcBef>
        <a:spcAft>
          <a:spcPct val="0"/>
        </a:spcAft>
        <a:defRPr kumimoji="1" sz="2400">
          <a:solidFill>
            <a:schemeClr val="tx2"/>
          </a:solidFill>
          <a:latin typeface="Arial" charset="0"/>
          <a:ea typeface="ＭＳ Ｐゴシック" pitchFamily="50" charset="-128"/>
        </a:defRPr>
      </a:lvl7pPr>
      <a:lvl8pPr marL="1371600" algn="l" rtl="0" fontAlgn="base">
        <a:spcBef>
          <a:spcPct val="0"/>
        </a:spcBef>
        <a:spcAft>
          <a:spcPct val="0"/>
        </a:spcAft>
        <a:defRPr kumimoji="1" sz="2400">
          <a:solidFill>
            <a:schemeClr val="tx2"/>
          </a:solidFill>
          <a:latin typeface="Arial" charset="0"/>
          <a:ea typeface="ＭＳ Ｐゴシック" pitchFamily="50" charset="-128"/>
        </a:defRPr>
      </a:lvl8pPr>
      <a:lvl9pPr marL="1828800" algn="l" rtl="0" fontAlgn="base">
        <a:spcBef>
          <a:spcPct val="0"/>
        </a:spcBef>
        <a:spcAft>
          <a:spcPct val="0"/>
        </a:spcAft>
        <a:defRPr kumimoji="1" sz="2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直線コネクタ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dirty="0">
              <a:solidFill>
                <a:prstClr val="black"/>
              </a:solidFill>
              <a:effectLst/>
              <a:latin typeface="Century Schoolbook"/>
            </a:endParaRPr>
          </a:p>
        </p:txBody>
      </p:sp>
      <p:sp>
        <p:nvSpPr>
          <p:cNvPr id="22" name="タイトル プレースホルダ 21"/>
          <p:cNvSpPr>
            <a:spLocks noGrp="1"/>
          </p:cNvSpPr>
          <p:nvPr>
            <p:ph type="title"/>
          </p:nvPr>
        </p:nvSpPr>
        <p:spPr>
          <a:xfrm>
            <a:off x="196850" y="17463"/>
            <a:ext cx="8018463" cy="571500"/>
          </a:xfrm>
          <a:prstGeom prst="rect">
            <a:avLst/>
          </a:prstGeom>
        </p:spPr>
        <p:txBody>
          <a:bodyPr vert="horz" wrap="square" lIns="91440" tIns="45720" rIns="91440" bIns="45720" numCol="1" anchor="b" anchorCtr="0" compatLnSpc="1">
            <a:prstTxWarp prst="textNoShape">
              <a:avLst/>
            </a:prstTxWarp>
            <a:normAutofit/>
          </a:bodyPr>
          <a:lstStyle/>
          <a:p>
            <a:pPr lvl="0"/>
            <a:r>
              <a:rPr lang="ja-JP" altLang="en-US" smtClean="0"/>
              <a:t>マスタ タイトルの書式設定</a:t>
            </a:r>
            <a:endParaRPr lang="en-US" smtClean="0"/>
          </a:p>
        </p:txBody>
      </p:sp>
      <p:sp>
        <p:nvSpPr>
          <p:cNvPr id="102404" name="テキスト プレースホルダ 12"/>
          <p:cNvSpPr>
            <a:spLocks noGrp="1"/>
          </p:cNvSpPr>
          <p:nvPr>
            <p:ph type="body" idx="1"/>
          </p:nvPr>
        </p:nvSpPr>
        <p:spPr bwMode="auto">
          <a:xfrm>
            <a:off x="457200" y="1600200"/>
            <a:ext cx="7467600" cy="48736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smtClean="0"/>
          </a:p>
        </p:txBody>
      </p:sp>
      <p:sp>
        <p:nvSpPr>
          <p:cNvPr id="14" name="日付プレースホルダ 13"/>
          <p:cNvSpPr>
            <a:spLocks noGrp="1"/>
          </p:cNvSpPr>
          <p:nvPr>
            <p:ph type="dt" sz="half" idx="2"/>
          </p:nvPr>
        </p:nvSpPr>
        <p:spPr>
          <a:xfrm rot="5400000">
            <a:off x="7589045" y="1081881"/>
            <a:ext cx="2011362" cy="384175"/>
          </a:xfrm>
          <a:prstGeom prst="rect">
            <a:avLst/>
          </a:prstGeom>
        </p:spPr>
        <p:txBody>
          <a:bodyPr vert="horz" anchor="ctr" anchorCtr="0"/>
          <a:lstStyle>
            <a:lvl1pPr algn="r" eaLnBrk="1" fontAlgn="auto" latinLnBrk="0" hangingPunct="1">
              <a:spcBef>
                <a:spcPts val="0"/>
              </a:spcBef>
              <a:spcAft>
                <a:spcPts val="0"/>
              </a:spcAft>
              <a:defRPr kumimoji="1" sz="1200">
                <a:solidFill>
                  <a:srgbClr val="575F6D"/>
                </a:solidFill>
                <a:effectLst/>
                <a:latin typeface="+mn-lt"/>
                <a:ea typeface="+mn-ea"/>
              </a:defRPr>
            </a:lvl1pPr>
          </a:lstStyle>
          <a:p>
            <a:pPr>
              <a:defRPr/>
            </a:pPr>
            <a:fld id="{693C0395-9922-4AAE-B736-0BEE75A2F910}" type="datetime1">
              <a:rPr lang="ja-JP" altLang="en-US"/>
              <a:pPr>
                <a:defRPr/>
              </a:pPr>
              <a:t>2011/4/11</a:t>
            </a:fld>
            <a:endParaRPr lang="ja-JP" altLang="en-US"/>
          </a:p>
        </p:txBody>
      </p:sp>
      <p:sp>
        <p:nvSpPr>
          <p:cNvPr id="3" name="フッター プレースホルダ 2"/>
          <p:cNvSpPr>
            <a:spLocks noGrp="1"/>
          </p:cNvSpPr>
          <p:nvPr>
            <p:ph type="ftr" sz="quarter" idx="3"/>
          </p:nvPr>
        </p:nvSpPr>
        <p:spPr>
          <a:xfrm rot="5400000">
            <a:off x="6989763" y="3736975"/>
            <a:ext cx="32004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rgbClr val="575F6D"/>
                </a:solidFill>
                <a:effectLst/>
                <a:latin typeface="+mn-lt"/>
                <a:ea typeface="ＭＳ Ｐ明朝" pitchFamily="18" charset="-128"/>
              </a:defRPr>
            </a:lvl1pPr>
          </a:lstStyle>
          <a:p>
            <a:pPr>
              <a:defRPr/>
            </a:pPr>
            <a:endParaRPr lang="en-US" altLang="ja-JP"/>
          </a:p>
        </p:txBody>
      </p:sp>
      <p:sp>
        <p:nvSpPr>
          <p:cNvPr id="7" name="直線コネクタ 6"/>
          <p:cNvSpPr>
            <a:spLocks noChangeShapeType="1"/>
          </p:cNvSpPr>
          <p:nvPr/>
        </p:nvSpPr>
        <p:spPr bwMode="auto">
          <a:xfrm>
            <a:off x="142875"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effectLst/>
              <a:latin typeface="Century Schoolbook"/>
            </a:endParaRPr>
          </a:p>
        </p:txBody>
      </p:sp>
      <p:sp>
        <p:nvSpPr>
          <p:cNvPr id="9" name="直線コネクタ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effectLst/>
              <a:latin typeface="Century Schoolbook"/>
            </a:endParaRPr>
          </a:p>
        </p:txBody>
      </p:sp>
      <p:sp>
        <p:nvSpPr>
          <p:cNvPr id="10" name="正方形/長方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a:solidFill>
                <a:prstClr val="white"/>
              </a:solidFill>
              <a:effectLst/>
            </a:endParaRPr>
          </a:p>
        </p:txBody>
      </p:sp>
      <p:sp>
        <p:nvSpPr>
          <p:cNvPr id="11" name="直線コネクタ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effectLst/>
              <a:latin typeface="Century Schoolbook"/>
            </a:endParaRPr>
          </a:p>
        </p:txBody>
      </p:sp>
      <p:sp>
        <p:nvSpPr>
          <p:cNvPr id="12" name="円/楕円 11"/>
          <p:cNvSpPr/>
          <p:nvPr/>
        </p:nvSpPr>
        <p:spPr>
          <a:xfrm>
            <a:off x="8489950" y="6215063"/>
            <a:ext cx="549275" cy="549275"/>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kumimoji="0" lang="en-US" dirty="0">
              <a:solidFill>
                <a:prstClr val="white"/>
              </a:solidFill>
              <a:effectLst/>
            </a:endParaRPr>
          </a:p>
        </p:txBody>
      </p:sp>
      <p:sp>
        <p:nvSpPr>
          <p:cNvPr id="23" name="スライド番号プレースホルダ 22"/>
          <p:cNvSpPr>
            <a:spLocks noGrp="1"/>
          </p:cNvSpPr>
          <p:nvPr>
            <p:ph type="sldNum" sz="quarter" idx="4"/>
          </p:nvPr>
        </p:nvSpPr>
        <p:spPr>
          <a:xfrm>
            <a:off x="8462963" y="6234113"/>
            <a:ext cx="609600" cy="520700"/>
          </a:xfrm>
          <a:prstGeom prst="rect">
            <a:avLst/>
          </a:prstGeom>
        </p:spPr>
        <p:txBody>
          <a:bodyPr vert="horz" anchor="ctr"/>
          <a:lstStyle>
            <a:lvl1pPr algn="ctr" eaLnBrk="1" fontAlgn="auto" latinLnBrk="0" hangingPunct="1">
              <a:spcBef>
                <a:spcPts val="0"/>
              </a:spcBef>
              <a:spcAft>
                <a:spcPts val="0"/>
              </a:spcAft>
              <a:defRPr kumimoji="1" sz="1400" b="1">
                <a:solidFill>
                  <a:srgbClr val="FFFFFF"/>
                </a:solidFill>
                <a:effectLst/>
                <a:latin typeface="+mn-lt"/>
                <a:ea typeface="+mn-ea"/>
              </a:defRPr>
            </a:lvl1pPr>
          </a:lstStyle>
          <a:p>
            <a:pPr>
              <a:defRPr/>
            </a:pPr>
            <a:fld id="{DE76CC45-2A20-4041-B482-4C37CCA47832}" type="slidenum">
              <a:rPr lang="ja-JP" altLang="en-US"/>
              <a:pPr>
                <a:defRPr/>
              </a:pPr>
              <a:t>‹#›</a:t>
            </a:fld>
            <a:endParaRPr lang="ja-JP" altLang="en-US"/>
          </a:p>
        </p:txBody>
      </p:sp>
      <p:sp>
        <p:nvSpPr>
          <p:cNvPr id="15" name="直線コネクタ 14"/>
          <p:cNvSpPr>
            <a:spLocks noChangeShapeType="1"/>
          </p:cNvSpPr>
          <p:nvPr userDrawn="1"/>
        </p:nvSpPr>
        <p:spPr bwMode="auto">
          <a:xfrm flipV="1">
            <a:off x="0" y="620713"/>
            <a:ext cx="8388350" cy="22225"/>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a:lstStyle/>
          <a:p>
            <a:pPr fontAlgn="auto">
              <a:spcBef>
                <a:spcPts val="0"/>
              </a:spcBef>
              <a:spcAft>
                <a:spcPts val="0"/>
              </a:spcAft>
              <a:defRPr/>
            </a:pPr>
            <a:endParaRPr kumimoji="0" lang="en-US">
              <a:solidFill>
                <a:prstClr val="black"/>
              </a:solidFill>
              <a:effectLst/>
              <a:latin typeface="Century Schoolbook"/>
            </a:endParaRPr>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ftr="0" dt="0"/>
  <p:txStyles>
    <p:titleStyle>
      <a:lvl1pPr algn="l" rtl="0" fontAlgn="base">
        <a:spcBef>
          <a:spcPct val="0"/>
        </a:spcBef>
        <a:spcAft>
          <a:spcPct val="0"/>
        </a:spcAft>
        <a:defRPr kumimoji="1" sz="3000">
          <a:solidFill>
            <a:schemeClr val="tx2"/>
          </a:solidFill>
          <a:latin typeface="+mj-lt"/>
          <a:ea typeface="+mj-ea"/>
          <a:cs typeface="+mj-cs"/>
        </a:defRPr>
      </a:lvl1pPr>
      <a:lvl2pPr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2pPr>
      <a:lvl3pPr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3pPr>
      <a:lvl4pPr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4pPr>
      <a:lvl5pPr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5pPr>
      <a:lvl6pPr marL="457200"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6pPr>
      <a:lvl7pPr marL="914400"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7pPr>
      <a:lvl8pPr marL="1371600"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8pPr>
      <a:lvl9pPr marL="1828800" algn="l" rtl="0" fontAlgn="base">
        <a:spcBef>
          <a:spcPct val="0"/>
        </a:spcBef>
        <a:spcAft>
          <a:spcPct val="0"/>
        </a:spcAft>
        <a:defRPr kumimoji="1" sz="3000">
          <a:solidFill>
            <a:schemeClr val="tx2"/>
          </a:solidFill>
          <a:latin typeface="HGP創英角ｺﾞｼｯｸUB" pitchFamily="50" charset="-128"/>
          <a:ea typeface="ＭＳ Ｐゴシック" pitchFamily="50" charset="-128"/>
        </a:defRPr>
      </a:lvl9pPr>
    </p:titleStyle>
    <p:bodyStyle>
      <a:lvl1pPr marL="273050" indent="-273050" algn="l" rtl="0" fontAlgn="base">
        <a:spcBef>
          <a:spcPts val="600"/>
        </a:spcBef>
        <a:spcAft>
          <a:spcPct val="0"/>
        </a:spcAft>
        <a:buClr>
          <a:schemeClr val="accent1"/>
        </a:buClr>
        <a:buSzPct val="70000"/>
        <a:buFont typeface="Wingdings" pitchFamily="2" charset="2"/>
        <a:buChar char=""/>
        <a:defRPr kumimoji="1" sz="2400">
          <a:solidFill>
            <a:schemeClr val="tx1"/>
          </a:solidFill>
          <a:latin typeface="+mn-lt"/>
          <a:ea typeface="+mn-ea"/>
          <a:cs typeface="+mn-cs"/>
        </a:defRPr>
      </a:lvl1pPr>
      <a:lvl2pPr marL="639763" indent="-273050" algn="l" rtl="0" fontAlgn="base">
        <a:spcBef>
          <a:spcPct val="20000"/>
        </a:spcBef>
        <a:spcAft>
          <a:spcPct val="0"/>
        </a:spcAft>
        <a:buClr>
          <a:schemeClr val="accent1"/>
        </a:buClr>
        <a:buSzPct val="80000"/>
        <a:buFont typeface="Wingdings 2" pitchFamily="18" charset="2"/>
        <a:buChar char=""/>
        <a:defRPr kumimoji="1" sz="2100">
          <a:solidFill>
            <a:schemeClr val="tx1"/>
          </a:solidFill>
          <a:latin typeface="+mn-lt"/>
          <a:ea typeface="+mn-ea"/>
        </a:defRPr>
      </a:lvl2pPr>
      <a:lvl3pPr marL="914400" indent="-182563" algn="l" rtl="0" fontAlgn="base">
        <a:spcBef>
          <a:spcPct val="20000"/>
        </a:spcBef>
        <a:spcAft>
          <a:spcPct val="0"/>
        </a:spcAft>
        <a:buClr>
          <a:srgbClr val="E0752F"/>
        </a:buClr>
        <a:buSzPct val="60000"/>
        <a:buFont typeface="Wingdings" pitchFamily="2" charset="2"/>
        <a:buChar char=""/>
        <a:defRPr kumimoji="1">
          <a:solidFill>
            <a:schemeClr val="tx1"/>
          </a:solidFill>
          <a:latin typeface="+mn-lt"/>
          <a:ea typeface="+mn-ea"/>
        </a:defRPr>
      </a:lvl3pPr>
      <a:lvl4pPr marL="1187450" indent="-182563" algn="l" rtl="0" fontAlgn="base">
        <a:spcBef>
          <a:spcPct val="20000"/>
        </a:spcBef>
        <a:spcAft>
          <a:spcPct val="0"/>
        </a:spcAft>
        <a:buClr>
          <a:srgbClr val="FEC3AE"/>
        </a:buClr>
        <a:buSzPct val="60000"/>
        <a:buFont typeface="Wingdings" pitchFamily="2" charset="2"/>
        <a:buChar char=""/>
        <a:defRPr kumimoji="1">
          <a:solidFill>
            <a:schemeClr val="tx1"/>
          </a:solidFill>
          <a:latin typeface="+mn-lt"/>
          <a:ea typeface="+mn-ea"/>
        </a:defRPr>
      </a:lvl4pPr>
      <a:lvl5pPr marL="14620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5pPr>
      <a:lvl6pPr marL="19192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6pPr>
      <a:lvl7pPr marL="23764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7pPr>
      <a:lvl8pPr marL="28336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8pPr>
      <a:lvl9pPr marL="3290888" indent="-182563" algn="l" rtl="0" fontAlgn="base">
        <a:spcBef>
          <a:spcPct val="20000"/>
        </a:spcBef>
        <a:spcAft>
          <a:spcPct val="0"/>
        </a:spcAft>
        <a:buClr>
          <a:srgbClr val="BDCAE9"/>
        </a:buClr>
        <a:buSzPct val="68000"/>
        <a:buFont typeface="Wingdings 2" pitchFamily="18" charset="2"/>
        <a:buChar char=""/>
        <a:defRPr kumimoji="1" sz="16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スライド番号プレースホルダ 5"/>
          <p:cNvSpPr>
            <a:spLocks noGrp="1"/>
          </p:cNvSpPr>
          <p:nvPr>
            <p:ph type="sldNum" sz="quarter" idx="12"/>
          </p:nvPr>
        </p:nvSpPr>
        <p:spPr/>
        <p:txBody>
          <a:bodyPr/>
          <a:lstStyle/>
          <a:p>
            <a:fld id="{82BB7248-A051-4A96-8B80-D7A19674D48B}" type="slidenum">
              <a:rPr lang="ja-JP" altLang="en-US">
                <a:latin typeface="メイリオ" pitchFamily="50" charset="-128"/>
                <a:ea typeface="メイリオ" pitchFamily="50" charset="-128"/>
                <a:cs typeface="メイリオ" pitchFamily="50" charset="-128"/>
              </a:rPr>
              <a:pPr/>
              <a:t>1</a:t>
            </a:fld>
            <a:endParaRPr lang="en-US" altLang="ja-JP">
              <a:latin typeface="メイリオ" pitchFamily="50" charset="-128"/>
              <a:ea typeface="メイリオ" pitchFamily="50" charset="-128"/>
              <a:cs typeface="メイリオ" pitchFamily="50" charset="-128"/>
            </a:endParaRPr>
          </a:p>
        </p:txBody>
      </p:sp>
      <p:sp>
        <p:nvSpPr>
          <p:cNvPr id="91138" name="Rectangle 2"/>
          <p:cNvSpPr>
            <a:spLocks noChangeArrowheads="1"/>
          </p:cNvSpPr>
          <p:nvPr/>
        </p:nvSpPr>
        <p:spPr bwMode="auto">
          <a:xfrm>
            <a:off x="4662488" y="1700213"/>
            <a:ext cx="4321175" cy="1368425"/>
          </a:xfrm>
          <a:prstGeom prst="rect">
            <a:avLst/>
          </a:prstGeom>
          <a:solidFill>
            <a:schemeClr val="bg1"/>
          </a:solidFill>
          <a:ln w="25400">
            <a:solidFill>
              <a:srgbClr val="FF0000"/>
            </a:solidFill>
            <a:prstDash val="sysDot"/>
            <a:miter lim="800000"/>
            <a:headEnd/>
            <a:tailEnd/>
          </a:ln>
          <a:effectLst/>
        </p:spPr>
        <p:txBody>
          <a:bodyPr lIns="54000" rIns="72000"/>
          <a:lstStyle/>
          <a:p>
            <a:r>
              <a:rPr lang="ja-JP" altLang="en-US" sz="1000" dirty="0">
                <a:solidFill>
                  <a:schemeClr val="folHlink"/>
                </a:solidFill>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前回の反省点（→キックオフ用シートへ）</a:t>
            </a:r>
          </a:p>
          <a:p>
            <a:r>
              <a:rPr lang="ja-JP" altLang="en-US" sz="1000" dirty="0">
                <a:effectLst/>
                <a:latin typeface="メイリオ" pitchFamily="50" charset="-128"/>
                <a:ea typeface="メイリオ" pitchFamily="50" charset="-128"/>
                <a:cs typeface="メイリオ" pitchFamily="50" charset="-128"/>
              </a:rPr>
              <a:t>・活動を一方的に伝えるだけのプログラムにならないよう、参加型にする</a:t>
            </a:r>
          </a:p>
          <a:p>
            <a:r>
              <a:rPr lang="ja-JP" altLang="en-US" sz="1000" dirty="0">
                <a:effectLst/>
                <a:latin typeface="メイリオ" pitchFamily="50" charset="-128"/>
                <a:ea typeface="メイリオ" pitchFamily="50" charset="-128"/>
                <a:cs typeface="メイリオ" pitchFamily="50" charset="-128"/>
              </a:rPr>
              <a:t>・見学者のための席を準備する</a:t>
            </a:r>
          </a:p>
          <a:p>
            <a:r>
              <a:rPr lang="ja-JP" altLang="en-US" sz="1000" dirty="0">
                <a:effectLst/>
                <a:latin typeface="メイリオ" pitchFamily="50" charset="-128"/>
                <a:ea typeface="メイリオ" pitchFamily="50" charset="-128"/>
                <a:cs typeface="メイリオ" pitchFamily="50" charset="-128"/>
              </a:rPr>
              <a:t>・質疑応答の時間を十分にとる</a:t>
            </a:r>
          </a:p>
        </p:txBody>
      </p:sp>
      <p:sp>
        <p:nvSpPr>
          <p:cNvPr id="91139" name="Rectangle 3"/>
          <p:cNvSpPr>
            <a:spLocks noGrp="1" noChangeArrowheads="1"/>
          </p:cNvSpPr>
          <p:nvPr>
            <p:ph type="title"/>
          </p:nvPr>
        </p:nvSpPr>
        <p:spPr>
          <a:xfrm>
            <a:off x="179388" y="115888"/>
            <a:ext cx="5256212" cy="490537"/>
          </a:xfrm>
          <a:ln/>
        </p:spPr>
        <p:txBody>
          <a:bodyPr/>
          <a:lstStyle/>
          <a:p>
            <a:r>
              <a:rPr lang="ja-JP" altLang="en-US" dirty="0">
                <a:latin typeface="メイリオ" pitchFamily="50" charset="-128"/>
                <a:ea typeface="メイリオ" pitchFamily="50" charset="-128"/>
                <a:cs typeface="メイリオ" pitchFamily="50" charset="-128"/>
              </a:rPr>
              <a:t>会議運営シート</a:t>
            </a:r>
            <a:r>
              <a:rPr lang="ja-JP" altLang="en-US" sz="1600" dirty="0">
                <a:latin typeface="メイリオ" pitchFamily="50" charset="-128"/>
                <a:ea typeface="メイリオ" pitchFamily="50" charset="-128"/>
                <a:cs typeface="メイリオ" pitchFamily="50" charset="-128"/>
              </a:rPr>
              <a:t>＜企画会議用</a:t>
            </a:r>
            <a:r>
              <a:rPr lang="ja-JP" altLang="en-US" sz="1600" dirty="0" smtClean="0">
                <a:latin typeface="メイリオ" pitchFamily="50" charset="-128"/>
                <a:ea typeface="メイリオ" pitchFamily="50" charset="-128"/>
                <a:cs typeface="メイリオ" pitchFamily="50" charset="-128"/>
              </a:rPr>
              <a:t>＞</a:t>
            </a:r>
            <a:r>
              <a:rPr lang="ja-JP" altLang="en-US" sz="1400" u="sng" dirty="0" smtClean="0">
                <a:solidFill>
                  <a:srgbClr val="FF0000"/>
                </a:solidFill>
                <a:latin typeface="メイリオ" pitchFamily="50" charset="-128"/>
                <a:ea typeface="メイリオ" pitchFamily="50" charset="-128"/>
                <a:cs typeface="メイリオ" pitchFamily="50" charset="-128"/>
              </a:rPr>
              <a:t>時間</a:t>
            </a:r>
            <a:r>
              <a:rPr lang="ja-JP" altLang="en-US" sz="1400" u="sng" dirty="0">
                <a:solidFill>
                  <a:srgbClr val="FF0000"/>
                </a:solidFill>
                <a:latin typeface="メイリオ" pitchFamily="50" charset="-128"/>
                <a:ea typeface="メイリオ" pitchFamily="50" charset="-128"/>
                <a:cs typeface="メイリオ" pitchFamily="50" charset="-128"/>
              </a:rPr>
              <a:t>目安：</a:t>
            </a:r>
            <a:r>
              <a:rPr lang="en-US" altLang="ja-JP" sz="1400" u="sng" dirty="0">
                <a:solidFill>
                  <a:srgbClr val="FF0000"/>
                </a:solidFill>
                <a:latin typeface="メイリオ" pitchFamily="50" charset="-128"/>
                <a:ea typeface="メイリオ" pitchFamily="50" charset="-128"/>
                <a:cs typeface="メイリオ" pitchFamily="50" charset="-128"/>
              </a:rPr>
              <a:t>40</a:t>
            </a:r>
            <a:r>
              <a:rPr lang="ja-JP" altLang="en-US" sz="1400" u="sng" dirty="0">
                <a:solidFill>
                  <a:srgbClr val="FF0000"/>
                </a:solidFill>
                <a:latin typeface="メイリオ" pitchFamily="50" charset="-128"/>
                <a:ea typeface="メイリオ" pitchFamily="50" charset="-128"/>
                <a:cs typeface="メイリオ" pitchFamily="50" charset="-128"/>
              </a:rPr>
              <a:t>分</a:t>
            </a:r>
          </a:p>
        </p:txBody>
      </p:sp>
      <p:sp>
        <p:nvSpPr>
          <p:cNvPr id="91140" name="Line 4"/>
          <p:cNvSpPr>
            <a:spLocks noChangeShapeType="1"/>
          </p:cNvSpPr>
          <p:nvPr/>
        </p:nvSpPr>
        <p:spPr bwMode="auto">
          <a:xfrm>
            <a:off x="179388" y="1196975"/>
            <a:ext cx="5256212" cy="0"/>
          </a:xfrm>
          <a:prstGeom prst="line">
            <a:avLst/>
          </a:prstGeom>
          <a:noFill/>
          <a:ln w="57150" cmpd="thinThick">
            <a:solidFill>
              <a:srgbClr val="99CC00"/>
            </a:solidFill>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91141" name="Text Box 5"/>
          <p:cNvSpPr txBox="1">
            <a:spLocks noChangeArrowheads="1"/>
          </p:cNvSpPr>
          <p:nvPr/>
        </p:nvSpPr>
        <p:spPr bwMode="auto">
          <a:xfrm>
            <a:off x="107950" y="801688"/>
            <a:ext cx="5327650" cy="366712"/>
          </a:xfrm>
          <a:prstGeom prst="rect">
            <a:avLst/>
          </a:prstGeom>
          <a:noFill/>
          <a:ln w="9525">
            <a:noFill/>
            <a:miter lim="800000"/>
            <a:headEnd/>
            <a:tailEnd/>
          </a:ln>
          <a:effectLst/>
        </p:spPr>
        <p:txBody>
          <a:bodyPr wrap="none"/>
          <a:lstStyle/>
          <a:p>
            <a:r>
              <a:rPr lang="ja-JP" altLang="en-US">
                <a:effectLst/>
                <a:latin typeface="メイリオ" pitchFamily="50" charset="-128"/>
                <a:ea typeface="メイリオ" pitchFamily="50" charset="-128"/>
                <a:cs typeface="メイリオ" pitchFamily="50" charset="-128"/>
              </a:rPr>
              <a:t>テーマ： 各自の企画案から実施する企画を選定する</a:t>
            </a:r>
          </a:p>
        </p:txBody>
      </p:sp>
      <p:sp>
        <p:nvSpPr>
          <p:cNvPr id="91142" name="Rectangle 6"/>
          <p:cNvSpPr>
            <a:spLocks noChangeArrowheads="1"/>
          </p:cNvSpPr>
          <p:nvPr/>
        </p:nvSpPr>
        <p:spPr bwMode="auto">
          <a:xfrm>
            <a:off x="160338" y="1700213"/>
            <a:ext cx="4321175" cy="1368425"/>
          </a:xfrm>
          <a:prstGeom prst="rect">
            <a:avLst/>
          </a:prstGeom>
          <a:solidFill>
            <a:schemeClr val="bg1"/>
          </a:solidFill>
          <a:ln w="25400">
            <a:solidFill>
              <a:srgbClr val="FF0000"/>
            </a:solidFill>
            <a:miter lim="800000"/>
            <a:headEnd/>
            <a:tailEnd/>
          </a:ln>
          <a:effectLst/>
        </p:spPr>
        <p:txBody>
          <a:bodyPr lIns="54000" rIns="36000"/>
          <a:lstStyle/>
          <a:p>
            <a:r>
              <a:rPr lang="ja-JP" altLang="en-US" sz="1000" dirty="0">
                <a:solidFill>
                  <a:schemeClr val="folHlink"/>
                </a:solidFill>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プロジェクト背景（→キックオフ用シートへ）</a:t>
            </a:r>
          </a:p>
          <a:p>
            <a:pPr>
              <a:spcBef>
                <a:spcPct val="20000"/>
              </a:spcBef>
            </a:pPr>
            <a:r>
              <a:rPr lang="ja-JP" altLang="en-US" sz="1000" dirty="0">
                <a:effectLst/>
                <a:latin typeface="メイリオ" pitchFamily="50" charset="-128"/>
                <a:ea typeface="メイリオ" pitchFamily="50" charset="-128"/>
                <a:cs typeface="メイリオ" pitchFamily="50" charset="-128"/>
              </a:rPr>
              <a:t>・○○の参加者を獲得したい</a:t>
            </a:r>
          </a:p>
          <a:p>
            <a:pPr marL="87313" indent="-87313">
              <a:spcBef>
                <a:spcPct val="20000"/>
              </a:spcBef>
            </a:pPr>
            <a:r>
              <a:rPr lang="ja-JP" altLang="en-US" sz="1000" dirty="0">
                <a:effectLst/>
                <a:latin typeface="メイリオ" pitchFamily="50" charset="-128"/>
                <a:ea typeface="メイリオ" pitchFamily="50" charset="-128"/>
                <a:cs typeface="メイリオ" pitchFamily="50" charset="-128"/>
              </a:rPr>
              <a:t>・もっと活動を自由な時間帯にできるよう、○○から理解を得るきっかけをつくりたい</a:t>
            </a:r>
          </a:p>
        </p:txBody>
      </p:sp>
      <p:sp>
        <p:nvSpPr>
          <p:cNvPr id="91144" name="AutoShape 8"/>
          <p:cNvSpPr>
            <a:spLocks noChangeArrowheads="1"/>
          </p:cNvSpPr>
          <p:nvPr/>
        </p:nvSpPr>
        <p:spPr bwMode="auto">
          <a:xfrm rot="10800000">
            <a:off x="2070100" y="30686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91145" name="Rectangle 9"/>
          <p:cNvSpPr>
            <a:spLocks noChangeArrowheads="1"/>
          </p:cNvSpPr>
          <p:nvPr/>
        </p:nvSpPr>
        <p:spPr bwMode="auto">
          <a:xfrm>
            <a:off x="6156325"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en-US" altLang="ja-JP">
                <a:effectLst/>
                <a:latin typeface="メイリオ" pitchFamily="50" charset="-128"/>
                <a:ea typeface="メイリオ" pitchFamily="50" charset="-128"/>
                <a:cs typeface="メイリオ" pitchFamily="50" charset="-128"/>
              </a:rPr>
              <a:t>14</a:t>
            </a:r>
            <a:r>
              <a:rPr lang="ja-JP" altLang="en-US">
                <a:effectLst/>
                <a:latin typeface="メイリオ" pitchFamily="50" charset="-128"/>
                <a:ea typeface="メイリオ" pitchFamily="50" charset="-128"/>
                <a:cs typeface="メイリオ" pitchFamily="50" charset="-128"/>
              </a:rPr>
              <a:t>：</a:t>
            </a:r>
            <a:r>
              <a:rPr lang="en-US" altLang="ja-JP">
                <a:effectLst/>
                <a:latin typeface="メイリオ" pitchFamily="50" charset="-128"/>
                <a:ea typeface="メイリオ" pitchFamily="50" charset="-128"/>
                <a:cs typeface="メイリオ" pitchFamily="50" charset="-128"/>
              </a:rPr>
              <a:t>00</a:t>
            </a:r>
          </a:p>
        </p:txBody>
      </p:sp>
      <p:sp>
        <p:nvSpPr>
          <p:cNvPr id="91146" name="Rectangle 10"/>
          <p:cNvSpPr>
            <a:spLocks noChangeArrowheads="1"/>
          </p:cNvSpPr>
          <p:nvPr/>
        </p:nvSpPr>
        <p:spPr bwMode="auto">
          <a:xfrm>
            <a:off x="5419725" y="153988"/>
            <a:ext cx="7937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開始時刻</a:t>
            </a:r>
          </a:p>
        </p:txBody>
      </p:sp>
      <p:sp>
        <p:nvSpPr>
          <p:cNvPr id="91147" name="Rectangle 11"/>
          <p:cNvSpPr>
            <a:spLocks noChangeArrowheads="1"/>
          </p:cNvSpPr>
          <p:nvPr/>
        </p:nvSpPr>
        <p:spPr bwMode="auto">
          <a:xfrm>
            <a:off x="6156325" y="514350"/>
            <a:ext cx="2808288" cy="287338"/>
          </a:xfrm>
          <a:prstGeom prst="rect">
            <a:avLst/>
          </a:prstGeom>
          <a:solidFill>
            <a:schemeClr val="bg1"/>
          </a:solidFill>
          <a:ln w="12700">
            <a:solidFill>
              <a:srgbClr val="99CC00"/>
            </a:solidFill>
            <a:miter lim="800000"/>
            <a:headEnd/>
            <a:tailEnd/>
          </a:ln>
          <a:effectLst/>
        </p:spPr>
        <p:txBody>
          <a:bodyPr wrap="none" lIns="54000" anchor="ctr"/>
          <a:lstStyle/>
          <a:p>
            <a:r>
              <a:rPr lang="ja-JP" altLang="en-US" sz="1200">
                <a:effectLst/>
                <a:latin typeface="メイリオ" pitchFamily="50" charset="-128"/>
                <a:ea typeface="メイリオ" pitchFamily="50" charset="-128"/>
                <a:cs typeface="メイリオ" pitchFamily="50" charset="-128"/>
              </a:rPr>
              <a:t>○○イベント</a:t>
            </a:r>
          </a:p>
        </p:txBody>
      </p:sp>
      <p:sp>
        <p:nvSpPr>
          <p:cNvPr id="91148" name="Rectangle 12"/>
          <p:cNvSpPr>
            <a:spLocks noChangeArrowheads="1"/>
          </p:cNvSpPr>
          <p:nvPr/>
        </p:nvSpPr>
        <p:spPr bwMode="auto">
          <a:xfrm>
            <a:off x="5699125" y="520700"/>
            <a:ext cx="514350" cy="274638"/>
          </a:xfrm>
          <a:prstGeom prst="rect">
            <a:avLst/>
          </a:prstGeom>
          <a:noFill/>
          <a:ln w="9525">
            <a:noFill/>
            <a:miter lim="800000"/>
            <a:headEnd/>
            <a:tailEnd/>
          </a:ln>
          <a:effectLst/>
        </p:spPr>
        <p:txBody>
          <a:bodyPr wrap="none">
            <a:spAutoFit/>
          </a:bodyPr>
          <a:lstStyle/>
          <a:p>
            <a:pPr algn="r"/>
            <a:r>
              <a:rPr lang="en-US" altLang="ja-JP" sz="1200">
                <a:effectLst/>
                <a:latin typeface="メイリオ" pitchFamily="50" charset="-128"/>
                <a:ea typeface="メイリオ" pitchFamily="50" charset="-128"/>
                <a:cs typeface="メイリオ" pitchFamily="50" charset="-128"/>
              </a:rPr>
              <a:t>PJ</a:t>
            </a:r>
            <a:r>
              <a:rPr lang="ja-JP" altLang="en-US" sz="1200">
                <a:effectLst/>
                <a:latin typeface="メイリオ" pitchFamily="50" charset="-128"/>
                <a:ea typeface="メイリオ" pitchFamily="50" charset="-128"/>
                <a:cs typeface="メイリオ" pitchFamily="50" charset="-128"/>
              </a:rPr>
              <a:t>名</a:t>
            </a:r>
          </a:p>
        </p:txBody>
      </p:sp>
      <p:sp>
        <p:nvSpPr>
          <p:cNvPr id="91149" name="Rectangle 13"/>
          <p:cNvSpPr>
            <a:spLocks noChangeArrowheads="1"/>
          </p:cNvSpPr>
          <p:nvPr/>
        </p:nvSpPr>
        <p:spPr bwMode="auto">
          <a:xfrm>
            <a:off x="5724525" y="893763"/>
            <a:ext cx="4889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目標</a:t>
            </a:r>
          </a:p>
        </p:txBody>
      </p:sp>
      <p:sp>
        <p:nvSpPr>
          <p:cNvPr id="91150" name="Rectangle 14"/>
          <p:cNvSpPr>
            <a:spLocks noChangeArrowheads="1"/>
          </p:cNvSpPr>
          <p:nvPr/>
        </p:nvSpPr>
        <p:spPr bwMode="auto">
          <a:xfrm>
            <a:off x="7956550"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en-US" altLang="ja-JP">
                <a:effectLst/>
                <a:latin typeface="メイリオ" pitchFamily="50" charset="-128"/>
                <a:ea typeface="メイリオ" pitchFamily="50" charset="-128"/>
                <a:cs typeface="メイリオ" pitchFamily="50" charset="-128"/>
              </a:rPr>
              <a:t>14</a:t>
            </a:r>
            <a:r>
              <a:rPr lang="ja-JP" altLang="en-US">
                <a:effectLst/>
                <a:latin typeface="メイリオ" pitchFamily="50" charset="-128"/>
                <a:ea typeface="メイリオ" pitchFamily="50" charset="-128"/>
                <a:cs typeface="メイリオ" pitchFamily="50" charset="-128"/>
              </a:rPr>
              <a:t>：</a:t>
            </a:r>
            <a:r>
              <a:rPr lang="en-US" altLang="ja-JP">
                <a:effectLst/>
                <a:latin typeface="メイリオ" pitchFamily="50" charset="-128"/>
                <a:ea typeface="メイリオ" pitchFamily="50" charset="-128"/>
                <a:cs typeface="メイリオ" pitchFamily="50" charset="-128"/>
              </a:rPr>
              <a:t>40</a:t>
            </a:r>
          </a:p>
        </p:txBody>
      </p:sp>
      <p:sp>
        <p:nvSpPr>
          <p:cNvPr id="91152" name="Rectangle 16"/>
          <p:cNvSpPr>
            <a:spLocks noChangeArrowheads="1"/>
          </p:cNvSpPr>
          <p:nvPr/>
        </p:nvSpPr>
        <p:spPr bwMode="auto">
          <a:xfrm>
            <a:off x="7224713" y="153988"/>
            <a:ext cx="7937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終了時刻</a:t>
            </a:r>
          </a:p>
        </p:txBody>
      </p:sp>
      <p:sp>
        <p:nvSpPr>
          <p:cNvPr id="91153" name="Line 17"/>
          <p:cNvSpPr>
            <a:spLocks noChangeShapeType="1"/>
          </p:cNvSpPr>
          <p:nvPr/>
        </p:nvSpPr>
        <p:spPr bwMode="auto">
          <a:xfrm>
            <a:off x="9525" y="1592263"/>
            <a:ext cx="9144000" cy="0"/>
          </a:xfrm>
          <a:prstGeom prst="line">
            <a:avLst/>
          </a:prstGeom>
          <a:noFill/>
          <a:ln w="38100" cap="rnd">
            <a:solidFill>
              <a:srgbClr val="99CC00"/>
            </a:solidFill>
            <a:prstDash val="sysDot"/>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91154" name="AutoShape 18"/>
          <p:cNvSpPr>
            <a:spLocks noChangeArrowheads="1"/>
          </p:cNvSpPr>
          <p:nvPr/>
        </p:nvSpPr>
        <p:spPr bwMode="auto">
          <a:xfrm rot="10800000">
            <a:off x="6572250" y="30686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91155" name="Rectangle 19"/>
          <p:cNvSpPr>
            <a:spLocks noChangeArrowheads="1"/>
          </p:cNvSpPr>
          <p:nvPr/>
        </p:nvSpPr>
        <p:spPr bwMode="auto">
          <a:xfrm>
            <a:off x="179388" y="3213100"/>
            <a:ext cx="8804275" cy="1871663"/>
          </a:xfrm>
          <a:prstGeom prst="rect">
            <a:avLst/>
          </a:prstGeom>
          <a:solidFill>
            <a:schemeClr val="bg1"/>
          </a:solidFill>
          <a:ln w="12700">
            <a:solidFill>
              <a:srgbClr val="99CC00"/>
            </a:solidFill>
            <a:miter lim="800000"/>
            <a:headEnd/>
            <a:tailEnd/>
          </a:ln>
          <a:effectLst/>
        </p:spPr>
        <p:txBody>
          <a:bodyPr lIns="54000"/>
          <a:lstStyle/>
          <a:p>
            <a:pPr>
              <a:spcBef>
                <a:spcPct val="20000"/>
              </a:spcBef>
            </a:pPr>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選定した企画案（→キックオフ用シートへ）</a:t>
            </a:r>
          </a:p>
          <a:p>
            <a:pPr>
              <a:spcBef>
                <a:spcPct val="20000"/>
              </a:spcBef>
            </a:pPr>
            <a:r>
              <a:rPr lang="ja-JP" altLang="en-US" sz="1000">
                <a:effectLst/>
                <a:latin typeface="メイリオ" pitchFamily="50" charset="-128"/>
                <a:ea typeface="メイリオ" pitchFamily="50" charset="-128"/>
                <a:cs typeface="メイリオ" pitchFamily="50" charset="-128"/>
              </a:rPr>
              <a:t>・活動を伝えるだけでなく、関係者との意見交換ができるイベント</a:t>
            </a:r>
          </a:p>
          <a:p>
            <a:pPr>
              <a:spcBef>
                <a:spcPct val="20000"/>
              </a:spcBef>
            </a:pPr>
            <a:r>
              <a:rPr lang="ja-JP" altLang="en-US" sz="1000">
                <a:effectLst/>
                <a:latin typeface="メイリオ" pitchFamily="50" charset="-128"/>
                <a:ea typeface="メイリオ" pitchFamily="50" charset="-128"/>
                <a:cs typeface="メイリオ" pitchFamily="50" charset="-128"/>
              </a:rPr>
              <a:t>・地域の特性をいかした話題性をもたせる</a:t>
            </a:r>
          </a:p>
          <a:p>
            <a:pPr>
              <a:spcBef>
                <a:spcPct val="20000"/>
              </a:spcBef>
            </a:pPr>
            <a:r>
              <a:rPr lang="ja-JP" altLang="en-US" sz="1000">
                <a:effectLst/>
                <a:latin typeface="メイリオ" pitchFamily="50" charset="-128"/>
                <a:ea typeface="メイリオ" pitchFamily="50" charset="-128"/>
                <a:cs typeface="メイリオ" pitchFamily="50" charset="-128"/>
              </a:rPr>
              <a:t>・参加対象者は主婦に絞る</a:t>
            </a:r>
          </a:p>
        </p:txBody>
      </p:sp>
      <p:sp>
        <p:nvSpPr>
          <p:cNvPr id="91156" name="Rectangle 20"/>
          <p:cNvSpPr>
            <a:spLocks noChangeArrowheads="1"/>
          </p:cNvSpPr>
          <p:nvPr/>
        </p:nvSpPr>
        <p:spPr bwMode="auto">
          <a:xfrm>
            <a:off x="4591050" y="6021388"/>
            <a:ext cx="4373563" cy="720725"/>
          </a:xfrm>
          <a:prstGeom prst="rect">
            <a:avLst/>
          </a:prstGeom>
          <a:solidFill>
            <a:schemeClr val="bg1"/>
          </a:solidFill>
          <a:ln w="12700">
            <a:solidFill>
              <a:srgbClr val="99CC00"/>
            </a:solidFill>
            <a:miter lim="800000"/>
            <a:headEnd/>
            <a:tailEnd/>
          </a:ln>
          <a:effectLst/>
        </p:spPr>
        <p:txBody>
          <a:bodyPr lIns="54000"/>
          <a:lstStyle/>
          <a:p>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次回会議（キックオフ）日程</a:t>
            </a:r>
          </a:p>
          <a:p>
            <a:pPr>
              <a:spcBef>
                <a:spcPct val="20000"/>
              </a:spcBef>
            </a:pPr>
            <a:endParaRPr lang="ja-JP" altLang="en-US" sz="1000">
              <a:effectLst/>
              <a:latin typeface="メイリオ" pitchFamily="50" charset="-128"/>
              <a:ea typeface="メイリオ" pitchFamily="50" charset="-128"/>
              <a:cs typeface="メイリオ" pitchFamily="50" charset="-128"/>
            </a:endParaRPr>
          </a:p>
          <a:p>
            <a:pPr algn="ctr">
              <a:spcBef>
                <a:spcPct val="20000"/>
              </a:spcBef>
            </a:pPr>
            <a:r>
              <a:rPr lang="ja-JP" altLang="en-US" sz="1400">
                <a:effectLst/>
                <a:latin typeface="メイリオ" pitchFamily="50" charset="-128"/>
                <a:ea typeface="メイリオ" pitchFamily="50" charset="-128"/>
                <a:cs typeface="メイリオ" pitchFamily="50" charset="-128"/>
              </a:rPr>
              <a:t>○月　○日　（○）　　</a:t>
            </a:r>
            <a:r>
              <a:rPr lang="en-US" altLang="ja-JP" sz="1400">
                <a:effectLst/>
                <a:latin typeface="メイリオ" pitchFamily="50" charset="-128"/>
                <a:ea typeface="メイリオ" pitchFamily="50" charset="-128"/>
                <a:cs typeface="メイリオ" pitchFamily="50" charset="-128"/>
              </a:rPr>
              <a:t>18</a:t>
            </a:r>
            <a:r>
              <a:rPr lang="ja-JP" altLang="en-US" sz="1400">
                <a:effectLst/>
                <a:latin typeface="メイリオ" pitchFamily="50" charset="-128"/>
                <a:ea typeface="メイリオ" pitchFamily="50" charset="-128"/>
                <a:cs typeface="メイリオ" pitchFamily="50" charset="-128"/>
              </a:rPr>
              <a:t>：</a:t>
            </a:r>
            <a:r>
              <a:rPr lang="en-US" altLang="ja-JP" sz="1400">
                <a:effectLst/>
                <a:latin typeface="メイリオ" pitchFamily="50" charset="-128"/>
                <a:ea typeface="メイリオ" pitchFamily="50" charset="-128"/>
                <a:cs typeface="メイリオ" pitchFamily="50" charset="-128"/>
              </a:rPr>
              <a:t>00</a:t>
            </a:r>
            <a:r>
              <a:rPr lang="ja-JP" altLang="en-US" sz="1400">
                <a:effectLst/>
                <a:latin typeface="メイリオ" pitchFamily="50" charset="-128"/>
                <a:ea typeface="メイリオ" pitchFamily="50" charset="-128"/>
                <a:cs typeface="メイリオ" pitchFamily="50" charset="-128"/>
              </a:rPr>
              <a:t>　　～　　</a:t>
            </a:r>
            <a:r>
              <a:rPr lang="en-US" altLang="ja-JP" sz="1400">
                <a:effectLst/>
                <a:latin typeface="メイリオ" pitchFamily="50" charset="-128"/>
                <a:ea typeface="メイリオ" pitchFamily="50" charset="-128"/>
                <a:cs typeface="メイリオ" pitchFamily="50" charset="-128"/>
              </a:rPr>
              <a:t>19</a:t>
            </a:r>
            <a:r>
              <a:rPr lang="ja-JP" altLang="en-US" sz="1400">
                <a:effectLst/>
                <a:latin typeface="メイリオ" pitchFamily="50" charset="-128"/>
                <a:ea typeface="メイリオ" pitchFamily="50" charset="-128"/>
                <a:cs typeface="メイリオ" pitchFamily="50" charset="-128"/>
              </a:rPr>
              <a:t>：</a:t>
            </a:r>
            <a:r>
              <a:rPr lang="en-US" altLang="ja-JP" sz="1400">
                <a:effectLst/>
                <a:latin typeface="メイリオ" pitchFamily="50" charset="-128"/>
                <a:ea typeface="メイリオ" pitchFamily="50" charset="-128"/>
                <a:cs typeface="メイリオ" pitchFamily="50" charset="-128"/>
              </a:rPr>
              <a:t>00</a:t>
            </a:r>
            <a:r>
              <a:rPr lang="ja-JP" altLang="en-US" sz="1400">
                <a:effectLst/>
                <a:latin typeface="メイリオ" pitchFamily="50" charset="-128"/>
                <a:ea typeface="メイリオ" pitchFamily="50" charset="-128"/>
                <a:cs typeface="メイリオ" pitchFamily="50" charset="-128"/>
              </a:rPr>
              <a:t>　</a:t>
            </a:r>
          </a:p>
        </p:txBody>
      </p:sp>
      <p:sp>
        <p:nvSpPr>
          <p:cNvPr id="91157" name="Rectangle 21"/>
          <p:cNvSpPr>
            <a:spLocks noChangeArrowheads="1"/>
          </p:cNvSpPr>
          <p:nvPr/>
        </p:nvSpPr>
        <p:spPr bwMode="auto">
          <a:xfrm>
            <a:off x="179388" y="5229225"/>
            <a:ext cx="4340225" cy="1512888"/>
          </a:xfrm>
          <a:prstGeom prst="rect">
            <a:avLst/>
          </a:prstGeom>
          <a:solidFill>
            <a:schemeClr val="bg1"/>
          </a:solidFill>
          <a:ln w="12700">
            <a:solidFill>
              <a:srgbClr val="99CC00"/>
            </a:solidFill>
            <a:miter lim="800000"/>
            <a:headEnd/>
            <a:tailEnd/>
          </a:ln>
          <a:effectLst/>
        </p:spPr>
        <p:txBody>
          <a:bodyPr lIns="54000"/>
          <a:lstStyle/>
          <a:p>
            <a:r>
              <a:rPr lang="ja-JP" altLang="en-US" sz="1000" dirty="0">
                <a:solidFill>
                  <a:schemeClr val="folHlink"/>
                </a:solidFill>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現状の課題、問題（→キックオフ用シートへ）</a:t>
            </a:r>
          </a:p>
          <a:p>
            <a:pPr marL="87313" indent="-87313">
              <a:spcBef>
                <a:spcPct val="20000"/>
              </a:spcBef>
            </a:pPr>
            <a:r>
              <a:rPr lang="ja-JP" altLang="en-US" sz="1000" dirty="0">
                <a:effectLst/>
                <a:latin typeface="メイリオ" pitchFamily="50" charset="-128"/>
                <a:ea typeface="メイリオ" pitchFamily="50" charset="-128"/>
                <a:cs typeface="メイリオ" pitchFamily="50" charset="-128"/>
              </a:rPr>
              <a:t>・使用したことのある貸し会議室や貸ホールは全て予約が入っていたため、別の会場を探す必要がある</a:t>
            </a:r>
          </a:p>
        </p:txBody>
      </p:sp>
      <p:sp>
        <p:nvSpPr>
          <p:cNvPr id="91158" name="Rectangle 22"/>
          <p:cNvSpPr>
            <a:spLocks noChangeArrowheads="1"/>
          </p:cNvSpPr>
          <p:nvPr/>
        </p:nvSpPr>
        <p:spPr bwMode="auto">
          <a:xfrm>
            <a:off x="4591050" y="5229225"/>
            <a:ext cx="4392613" cy="720725"/>
          </a:xfrm>
          <a:prstGeom prst="rect">
            <a:avLst/>
          </a:prstGeom>
          <a:solidFill>
            <a:schemeClr val="bg1"/>
          </a:solidFill>
          <a:ln w="12700">
            <a:solidFill>
              <a:srgbClr val="99CC00"/>
            </a:solidFill>
            <a:miter lim="800000"/>
            <a:headEnd/>
            <a:tailEnd/>
          </a:ln>
          <a:effectLst/>
        </p:spPr>
        <p:txBody>
          <a:bodyPr lIns="54000"/>
          <a:lstStyle/>
          <a:p>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キックオフ会議までに確認、相談が必要なこと</a:t>
            </a:r>
          </a:p>
          <a:p>
            <a:pPr>
              <a:spcBef>
                <a:spcPct val="20000"/>
              </a:spcBef>
            </a:pPr>
            <a:r>
              <a:rPr lang="ja-JP" altLang="en-US" sz="1000">
                <a:effectLst/>
                <a:latin typeface="メイリオ" pitchFamily="50" charset="-128"/>
                <a:ea typeface="メイリオ" pitchFamily="50" charset="-128"/>
                <a:cs typeface="メイリオ" pitchFamily="50" charset="-128"/>
              </a:rPr>
              <a:t>・昨年の担当者が、貸会議室の一覧などを持っていないか確認する</a:t>
            </a:r>
          </a:p>
        </p:txBody>
      </p:sp>
      <p:sp>
        <p:nvSpPr>
          <p:cNvPr id="91159" name="Rectangle 23"/>
          <p:cNvSpPr>
            <a:spLocks noChangeArrowheads="1"/>
          </p:cNvSpPr>
          <p:nvPr/>
        </p:nvSpPr>
        <p:spPr bwMode="auto">
          <a:xfrm>
            <a:off x="107950" y="1249363"/>
            <a:ext cx="7937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参加者名</a:t>
            </a:r>
          </a:p>
        </p:txBody>
      </p:sp>
      <p:sp>
        <p:nvSpPr>
          <p:cNvPr id="91160" name="Rectangle 24"/>
          <p:cNvSpPr>
            <a:spLocks noChangeArrowheads="1"/>
          </p:cNvSpPr>
          <p:nvPr/>
        </p:nvSpPr>
        <p:spPr bwMode="auto">
          <a:xfrm>
            <a:off x="900113" y="1268413"/>
            <a:ext cx="8064500" cy="252412"/>
          </a:xfrm>
          <a:prstGeom prst="rect">
            <a:avLst/>
          </a:prstGeom>
          <a:solidFill>
            <a:schemeClr val="bg1"/>
          </a:solidFill>
          <a:ln w="12700">
            <a:solidFill>
              <a:srgbClr val="99CC00"/>
            </a:solidFill>
            <a:miter lim="800000"/>
            <a:headEnd/>
            <a:tailEnd/>
          </a:ln>
          <a:effectLst/>
        </p:spPr>
        <p:txBody>
          <a:bodyPr lIns="54000" tIns="10800" anchor="ctr"/>
          <a:lstStyle/>
          <a:p>
            <a:endParaRPr lang="ja-JP" altLang="en-US" sz="1200">
              <a:effectLst/>
              <a:latin typeface="メイリオ" pitchFamily="50" charset="-128"/>
              <a:ea typeface="メイリオ" pitchFamily="50" charset="-128"/>
              <a:cs typeface="メイリオ" pitchFamily="50" charset="-128"/>
            </a:endParaRPr>
          </a:p>
        </p:txBody>
      </p:sp>
      <p:sp>
        <p:nvSpPr>
          <p:cNvPr id="91161" name="Rectangle 25"/>
          <p:cNvSpPr>
            <a:spLocks noChangeArrowheads="1"/>
          </p:cNvSpPr>
          <p:nvPr/>
        </p:nvSpPr>
        <p:spPr bwMode="auto">
          <a:xfrm>
            <a:off x="6156325" y="860425"/>
            <a:ext cx="2808288" cy="341313"/>
          </a:xfrm>
          <a:prstGeom prst="rect">
            <a:avLst/>
          </a:prstGeom>
          <a:solidFill>
            <a:schemeClr val="bg1"/>
          </a:solidFill>
          <a:ln w="12700">
            <a:solidFill>
              <a:srgbClr val="99CC00"/>
            </a:solidFill>
            <a:miter lim="800000"/>
            <a:headEnd/>
            <a:tailEnd/>
          </a:ln>
          <a:effectLst/>
        </p:spPr>
        <p:txBody>
          <a:bodyPr lIns="54000" tIns="10800" anchor="ctr"/>
          <a:lstStyle/>
          <a:p>
            <a:r>
              <a:rPr lang="ja-JP" altLang="en-US" sz="1000">
                <a:effectLst/>
                <a:latin typeface="メイリオ" pitchFamily="50" charset="-128"/>
                <a:ea typeface="メイリオ" pitchFamily="50" charset="-128"/>
                <a:cs typeface="メイリオ" pitchFamily="50" charset="-128"/>
              </a:rPr>
              <a:t>行政から協賛いただき、参加者を</a:t>
            </a:r>
            <a:r>
              <a:rPr lang="en-US" altLang="ja-JP" sz="1000">
                <a:effectLst/>
                <a:latin typeface="メイリオ" pitchFamily="50" charset="-128"/>
                <a:ea typeface="メイリオ" pitchFamily="50" charset="-128"/>
                <a:cs typeface="メイリオ" pitchFamily="50" charset="-128"/>
              </a:rPr>
              <a:t>200</a:t>
            </a:r>
            <a:r>
              <a:rPr lang="ja-JP" altLang="en-US" sz="1000">
                <a:effectLst/>
                <a:latin typeface="メイリオ" pitchFamily="50" charset="-128"/>
                <a:ea typeface="メイリオ" pitchFamily="50" charset="-128"/>
                <a:cs typeface="メイリオ" pitchFamily="50" charset="-128"/>
              </a:rPr>
              <a:t>名集める</a:t>
            </a:r>
          </a:p>
        </p:txBody>
      </p:sp>
      <p:sp>
        <p:nvSpPr>
          <p:cNvPr id="91162" name="Text Box 26"/>
          <p:cNvSpPr txBox="1">
            <a:spLocks noChangeArrowheads="1"/>
          </p:cNvSpPr>
          <p:nvPr/>
        </p:nvSpPr>
        <p:spPr bwMode="auto">
          <a:xfrm rot="20345771">
            <a:off x="925492" y="2600178"/>
            <a:ext cx="7627951" cy="1569660"/>
          </a:xfrm>
          <a:prstGeom prst="rect">
            <a:avLst/>
          </a:prstGeom>
          <a:noFill/>
          <a:ln w="9525">
            <a:noFill/>
            <a:miter lim="800000"/>
            <a:headEnd/>
            <a:tailEnd/>
          </a:ln>
          <a:effectLst/>
        </p:spPr>
        <p:txBody>
          <a:bodyPr wrap="square" anchor="ctr">
            <a:spAutoFit/>
          </a:bodyPr>
          <a:lstStyle/>
          <a:p>
            <a:pPr algn="ctr"/>
            <a:r>
              <a:rPr lang="ja-JP" altLang="en-US" sz="9600" dirty="0">
                <a:solidFill>
                  <a:schemeClr val="bg2"/>
                </a:solidFill>
                <a:effectLst/>
                <a:latin typeface="メイリオ" pitchFamily="50" charset="-128"/>
                <a:ea typeface="メイリオ" pitchFamily="50" charset="-128"/>
                <a:cs typeface="メイリオ" pitchFamily="50" charset="-128"/>
              </a:rPr>
              <a:t>ＳＡＭＰＬＥ</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スライド番号プレースホルダ 5"/>
          <p:cNvSpPr>
            <a:spLocks noGrp="1"/>
          </p:cNvSpPr>
          <p:nvPr>
            <p:ph type="sldNum" sz="quarter" idx="12"/>
          </p:nvPr>
        </p:nvSpPr>
        <p:spPr/>
        <p:txBody>
          <a:bodyPr/>
          <a:lstStyle/>
          <a:p>
            <a:fld id="{08DEBFF2-79F1-4CBA-9774-CFC705BE8B1C}" type="slidenum">
              <a:rPr lang="ja-JP" altLang="en-US">
                <a:latin typeface="メイリオ" pitchFamily="50" charset="-128"/>
                <a:ea typeface="メイリオ" pitchFamily="50" charset="-128"/>
                <a:cs typeface="メイリオ" pitchFamily="50" charset="-128"/>
              </a:rPr>
              <a:pPr/>
              <a:t>2</a:t>
            </a:fld>
            <a:endParaRPr lang="en-US" altLang="ja-JP">
              <a:latin typeface="メイリオ" pitchFamily="50" charset="-128"/>
              <a:ea typeface="メイリオ" pitchFamily="50" charset="-128"/>
              <a:cs typeface="メイリオ" pitchFamily="50" charset="-128"/>
            </a:endParaRPr>
          </a:p>
        </p:txBody>
      </p:sp>
      <p:sp>
        <p:nvSpPr>
          <p:cNvPr id="96258" name="Rectangle 2"/>
          <p:cNvSpPr>
            <a:spLocks noChangeArrowheads="1"/>
          </p:cNvSpPr>
          <p:nvPr/>
        </p:nvSpPr>
        <p:spPr bwMode="auto">
          <a:xfrm>
            <a:off x="4662488" y="1700213"/>
            <a:ext cx="4321175" cy="1368425"/>
          </a:xfrm>
          <a:prstGeom prst="rect">
            <a:avLst/>
          </a:prstGeom>
          <a:solidFill>
            <a:schemeClr val="bg1"/>
          </a:solidFill>
          <a:ln w="25400">
            <a:solidFill>
              <a:srgbClr val="FF0000"/>
            </a:solidFill>
            <a:prstDash val="sysDot"/>
            <a:miter lim="800000"/>
            <a:headEnd/>
            <a:tailEnd/>
          </a:ln>
          <a:effectLst/>
        </p:spPr>
        <p:txBody>
          <a:bodyPr lIns="54000" rIns="36000"/>
          <a:lstStyle/>
          <a:p>
            <a:r>
              <a:rPr lang="ja-JP" altLang="en-US" sz="1000" dirty="0">
                <a:solidFill>
                  <a:schemeClr val="folHlink"/>
                </a:solidFill>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前回の反省点（→キックオフ用シートへ）</a:t>
            </a:r>
          </a:p>
          <a:p>
            <a:pPr marL="87313" indent="-87313"/>
            <a:r>
              <a:rPr lang="en-US" altLang="ja-JP" sz="1000" dirty="0">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プロジェクトで行うことがはっきりしている場合（イベント実施など）で、以前に実施した実績があるものは、その際に挙がった反省点を記載します。</a:t>
            </a:r>
          </a:p>
        </p:txBody>
      </p:sp>
      <p:sp>
        <p:nvSpPr>
          <p:cNvPr id="96259" name="Rectangle 3"/>
          <p:cNvSpPr>
            <a:spLocks noGrp="1" noChangeArrowheads="1"/>
          </p:cNvSpPr>
          <p:nvPr>
            <p:ph type="title"/>
          </p:nvPr>
        </p:nvSpPr>
        <p:spPr>
          <a:xfrm>
            <a:off x="179388" y="115888"/>
            <a:ext cx="5256212" cy="490537"/>
          </a:xfrm>
          <a:ln/>
        </p:spPr>
        <p:txBody>
          <a:bodyPr/>
          <a:lstStyle/>
          <a:p>
            <a:r>
              <a:rPr lang="ja-JP" altLang="en-US" dirty="0">
                <a:latin typeface="メイリオ" pitchFamily="50" charset="-128"/>
                <a:ea typeface="メイリオ" pitchFamily="50" charset="-128"/>
                <a:cs typeface="メイリオ" pitchFamily="50" charset="-128"/>
              </a:rPr>
              <a:t>会議運営シート</a:t>
            </a:r>
            <a:r>
              <a:rPr lang="ja-JP" altLang="en-US" sz="1600" dirty="0">
                <a:latin typeface="メイリオ" pitchFamily="50" charset="-128"/>
                <a:ea typeface="メイリオ" pitchFamily="50" charset="-128"/>
                <a:cs typeface="メイリオ" pitchFamily="50" charset="-128"/>
              </a:rPr>
              <a:t>＜企画会議用</a:t>
            </a:r>
            <a:r>
              <a:rPr lang="ja-JP" altLang="en-US" sz="1600" dirty="0" smtClean="0">
                <a:latin typeface="メイリオ" pitchFamily="50" charset="-128"/>
                <a:ea typeface="メイリオ" pitchFamily="50" charset="-128"/>
                <a:cs typeface="メイリオ" pitchFamily="50" charset="-128"/>
              </a:rPr>
              <a:t>＞</a:t>
            </a:r>
            <a:r>
              <a:rPr lang="ja-JP" altLang="en-US" sz="1400" u="sng" dirty="0" smtClean="0">
                <a:solidFill>
                  <a:srgbClr val="FF0000"/>
                </a:solidFill>
                <a:latin typeface="メイリオ" pitchFamily="50" charset="-128"/>
                <a:ea typeface="メイリオ" pitchFamily="50" charset="-128"/>
                <a:cs typeface="メイリオ" pitchFamily="50" charset="-128"/>
              </a:rPr>
              <a:t>時間</a:t>
            </a:r>
            <a:r>
              <a:rPr lang="ja-JP" altLang="en-US" sz="1400" u="sng" dirty="0">
                <a:solidFill>
                  <a:srgbClr val="FF0000"/>
                </a:solidFill>
                <a:latin typeface="メイリオ" pitchFamily="50" charset="-128"/>
                <a:ea typeface="メイリオ" pitchFamily="50" charset="-128"/>
                <a:cs typeface="メイリオ" pitchFamily="50" charset="-128"/>
              </a:rPr>
              <a:t>目安：</a:t>
            </a:r>
            <a:r>
              <a:rPr lang="en-US" altLang="ja-JP" sz="1400" u="sng" dirty="0">
                <a:solidFill>
                  <a:srgbClr val="FF0000"/>
                </a:solidFill>
                <a:latin typeface="メイリオ" pitchFamily="50" charset="-128"/>
                <a:ea typeface="メイリオ" pitchFamily="50" charset="-128"/>
                <a:cs typeface="メイリオ" pitchFamily="50" charset="-128"/>
              </a:rPr>
              <a:t>40</a:t>
            </a:r>
            <a:r>
              <a:rPr lang="ja-JP" altLang="en-US" sz="1400" u="sng" dirty="0">
                <a:solidFill>
                  <a:srgbClr val="FF0000"/>
                </a:solidFill>
                <a:latin typeface="メイリオ" pitchFamily="50" charset="-128"/>
                <a:ea typeface="メイリオ" pitchFamily="50" charset="-128"/>
                <a:cs typeface="メイリオ" pitchFamily="50" charset="-128"/>
              </a:rPr>
              <a:t>分</a:t>
            </a:r>
          </a:p>
        </p:txBody>
      </p:sp>
      <p:sp>
        <p:nvSpPr>
          <p:cNvPr id="96260" name="Line 4"/>
          <p:cNvSpPr>
            <a:spLocks noChangeShapeType="1"/>
          </p:cNvSpPr>
          <p:nvPr/>
        </p:nvSpPr>
        <p:spPr bwMode="auto">
          <a:xfrm>
            <a:off x="179388" y="1196975"/>
            <a:ext cx="5256212" cy="0"/>
          </a:xfrm>
          <a:prstGeom prst="line">
            <a:avLst/>
          </a:prstGeom>
          <a:noFill/>
          <a:ln w="57150" cmpd="thinThick">
            <a:solidFill>
              <a:srgbClr val="99CC00"/>
            </a:solidFill>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96261" name="Text Box 5"/>
          <p:cNvSpPr txBox="1">
            <a:spLocks noChangeArrowheads="1"/>
          </p:cNvSpPr>
          <p:nvPr/>
        </p:nvSpPr>
        <p:spPr bwMode="auto">
          <a:xfrm>
            <a:off x="107950" y="801688"/>
            <a:ext cx="5327650" cy="366712"/>
          </a:xfrm>
          <a:prstGeom prst="rect">
            <a:avLst/>
          </a:prstGeom>
          <a:noFill/>
          <a:ln w="9525">
            <a:noFill/>
            <a:miter lim="800000"/>
            <a:headEnd/>
            <a:tailEnd/>
          </a:ln>
          <a:effectLst/>
        </p:spPr>
        <p:txBody>
          <a:bodyPr wrap="none"/>
          <a:lstStyle/>
          <a:p>
            <a:r>
              <a:rPr lang="ja-JP" altLang="en-US">
                <a:effectLst/>
                <a:latin typeface="メイリオ" pitchFamily="50" charset="-128"/>
                <a:ea typeface="メイリオ" pitchFamily="50" charset="-128"/>
                <a:cs typeface="メイリオ" pitchFamily="50" charset="-128"/>
              </a:rPr>
              <a:t>テーマ： 各自の企画案から実施する企画を選定する</a:t>
            </a:r>
          </a:p>
        </p:txBody>
      </p:sp>
      <p:sp>
        <p:nvSpPr>
          <p:cNvPr id="96262" name="Rectangle 6"/>
          <p:cNvSpPr>
            <a:spLocks noChangeArrowheads="1"/>
          </p:cNvSpPr>
          <p:nvPr/>
        </p:nvSpPr>
        <p:spPr bwMode="auto">
          <a:xfrm>
            <a:off x="160338" y="1700213"/>
            <a:ext cx="4321175" cy="1368425"/>
          </a:xfrm>
          <a:prstGeom prst="rect">
            <a:avLst/>
          </a:prstGeom>
          <a:solidFill>
            <a:schemeClr val="bg1"/>
          </a:solidFill>
          <a:ln w="25400">
            <a:solidFill>
              <a:srgbClr val="FF0000"/>
            </a:solidFill>
            <a:miter lim="800000"/>
            <a:headEnd/>
            <a:tailEnd/>
          </a:ln>
          <a:effectLst/>
        </p:spPr>
        <p:txBody>
          <a:bodyPr lIns="54000"/>
          <a:lstStyle/>
          <a:p>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プロジェクト背景（→キックオフ用シートへ）</a:t>
            </a:r>
          </a:p>
          <a:p>
            <a:pPr>
              <a:spcBef>
                <a:spcPct val="20000"/>
              </a:spcBef>
            </a:pPr>
            <a:r>
              <a:rPr lang="en-US" altLang="ja-JP" sz="1000">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プロジェクトが発足するに至った経緯を、担当者が事前に記載します。</a:t>
            </a:r>
          </a:p>
        </p:txBody>
      </p:sp>
      <p:sp>
        <p:nvSpPr>
          <p:cNvPr id="96263" name="AutoShape 7"/>
          <p:cNvSpPr>
            <a:spLocks noChangeArrowheads="1"/>
          </p:cNvSpPr>
          <p:nvPr/>
        </p:nvSpPr>
        <p:spPr bwMode="auto">
          <a:xfrm rot="10800000">
            <a:off x="2070100" y="30686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96264" name="Rectangle 8"/>
          <p:cNvSpPr>
            <a:spLocks noChangeArrowheads="1"/>
          </p:cNvSpPr>
          <p:nvPr/>
        </p:nvSpPr>
        <p:spPr bwMode="auto">
          <a:xfrm>
            <a:off x="6156325"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ja-JP" altLang="en-US">
                <a:effectLst/>
                <a:latin typeface="メイリオ" pitchFamily="50" charset="-128"/>
                <a:ea typeface="メイリオ" pitchFamily="50" charset="-128"/>
                <a:cs typeface="メイリオ" pitchFamily="50" charset="-128"/>
              </a:rPr>
              <a:t>：</a:t>
            </a:r>
          </a:p>
        </p:txBody>
      </p:sp>
      <p:sp>
        <p:nvSpPr>
          <p:cNvPr id="96265" name="Rectangle 9"/>
          <p:cNvSpPr>
            <a:spLocks noChangeArrowheads="1"/>
          </p:cNvSpPr>
          <p:nvPr/>
        </p:nvSpPr>
        <p:spPr bwMode="auto">
          <a:xfrm>
            <a:off x="5419725" y="153988"/>
            <a:ext cx="7937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開始時刻</a:t>
            </a:r>
          </a:p>
        </p:txBody>
      </p:sp>
      <p:sp>
        <p:nvSpPr>
          <p:cNvPr id="96267" name="Rectangle 11"/>
          <p:cNvSpPr>
            <a:spLocks noChangeArrowheads="1"/>
          </p:cNvSpPr>
          <p:nvPr/>
        </p:nvSpPr>
        <p:spPr bwMode="auto">
          <a:xfrm>
            <a:off x="5699125" y="520700"/>
            <a:ext cx="514350" cy="274638"/>
          </a:xfrm>
          <a:prstGeom prst="rect">
            <a:avLst/>
          </a:prstGeom>
          <a:noFill/>
          <a:ln w="9525">
            <a:noFill/>
            <a:miter lim="800000"/>
            <a:headEnd/>
            <a:tailEnd/>
          </a:ln>
          <a:effectLst/>
        </p:spPr>
        <p:txBody>
          <a:bodyPr wrap="none">
            <a:spAutoFit/>
          </a:bodyPr>
          <a:lstStyle/>
          <a:p>
            <a:pPr algn="r"/>
            <a:r>
              <a:rPr lang="en-US" altLang="ja-JP" sz="1200">
                <a:effectLst/>
                <a:latin typeface="メイリオ" pitchFamily="50" charset="-128"/>
                <a:ea typeface="メイリオ" pitchFamily="50" charset="-128"/>
                <a:cs typeface="メイリオ" pitchFamily="50" charset="-128"/>
              </a:rPr>
              <a:t>PJ</a:t>
            </a:r>
            <a:r>
              <a:rPr lang="ja-JP" altLang="en-US" sz="1200">
                <a:effectLst/>
                <a:latin typeface="メイリオ" pitchFamily="50" charset="-128"/>
                <a:ea typeface="メイリオ" pitchFamily="50" charset="-128"/>
                <a:cs typeface="メイリオ" pitchFamily="50" charset="-128"/>
              </a:rPr>
              <a:t>名</a:t>
            </a:r>
          </a:p>
        </p:txBody>
      </p:sp>
      <p:sp>
        <p:nvSpPr>
          <p:cNvPr id="96268" name="Rectangle 12"/>
          <p:cNvSpPr>
            <a:spLocks noChangeArrowheads="1"/>
          </p:cNvSpPr>
          <p:nvPr/>
        </p:nvSpPr>
        <p:spPr bwMode="auto">
          <a:xfrm>
            <a:off x="5724525" y="893763"/>
            <a:ext cx="4889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目標</a:t>
            </a:r>
          </a:p>
        </p:txBody>
      </p:sp>
      <p:sp>
        <p:nvSpPr>
          <p:cNvPr id="96269" name="Rectangle 13"/>
          <p:cNvSpPr>
            <a:spLocks noChangeArrowheads="1"/>
          </p:cNvSpPr>
          <p:nvPr/>
        </p:nvSpPr>
        <p:spPr bwMode="auto">
          <a:xfrm>
            <a:off x="7956550"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ja-JP" altLang="en-US">
                <a:effectLst/>
                <a:latin typeface="メイリオ" pitchFamily="50" charset="-128"/>
                <a:ea typeface="メイリオ" pitchFamily="50" charset="-128"/>
                <a:cs typeface="メイリオ" pitchFamily="50" charset="-128"/>
              </a:rPr>
              <a:t>：</a:t>
            </a:r>
          </a:p>
        </p:txBody>
      </p:sp>
      <p:sp>
        <p:nvSpPr>
          <p:cNvPr id="96271" name="Rectangle 15"/>
          <p:cNvSpPr>
            <a:spLocks noChangeArrowheads="1"/>
          </p:cNvSpPr>
          <p:nvPr/>
        </p:nvSpPr>
        <p:spPr bwMode="auto">
          <a:xfrm>
            <a:off x="7224713" y="153988"/>
            <a:ext cx="7937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終了時刻</a:t>
            </a:r>
          </a:p>
        </p:txBody>
      </p:sp>
      <p:sp>
        <p:nvSpPr>
          <p:cNvPr id="96272" name="Line 16"/>
          <p:cNvSpPr>
            <a:spLocks noChangeShapeType="1"/>
          </p:cNvSpPr>
          <p:nvPr/>
        </p:nvSpPr>
        <p:spPr bwMode="auto">
          <a:xfrm>
            <a:off x="9525" y="1592263"/>
            <a:ext cx="9144000" cy="0"/>
          </a:xfrm>
          <a:prstGeom prst="line">
            <a:avLst/>
          </a:prstGeom>
          <a:noFill/>
          <a:ln w="38100" cap="rnd">
            <a:solidFill>
              <a:srgbClr val="99CC00"/>
            </a:solidFill>
            <a:prstDash val="sysDot"/>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96273" name="AutoShape 17"/>
          <p:cNvSpPr>
            <a:spLocks noChangeArrowheads="1"/>
          </p:cNvSpPr>
          <p:nvPr/>
        </p:nvSpPr>
        <p:spPr bwMode="auto">
          <a:xfrm rot="10800000">
            <a:off x="6572250" y="30686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96274" name="Rectangle 18"/>
          <p:cNvSpPr>
            <a:spLocks noChangeArrowheads="1"/>
          </p:cNvSpPr>
          <p:nvPr/>
        </p:nvSpPr>
        <p:spPr bwMode="auto">
          <a:xfrm>
            <a:off x="179388" y="3213100"/>
            <a:ext cx="8804275" cy="1871663"/>
          </a:xfrm>
          <a:prstGeom prst="rect">
            <a:avLst/>
          </a:prstGeom>
          <a:solidFill>
            <a:schemeClr val="bg1"/>
          </a:solidFill>
          <a:ln w="12700">
            <a:solidFill>
              <a:srgbClr val="99CC00"/>
            </a:solidFill>
            <a:miter lim="800000"/>
            <a:headEnd/>
            <a:tailEnd/>
          </a:ln>
          <a:effectLst/>
        </p:spPr>
        <p:txBody>
          <a:bodyPr lIns="54000"/>
          <a:lstStyle/>
          <a:p>
            <a:pPr>
              <a:spcBef>
                <a:spcPct val="20000"/>
              </a:spcBef>
            </a:pPr>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選定した企画案（→キックオフ用シートへ）</a:t>
            </a:r>
          </a:p>
          <a:p>
            <a:pPr>
              <a:spcBef>
                <a:spcPct val="20000"/>
              </a:spcBef>
            </a:pPr>
            <a:r>
              <a:rPr lang="en-US" altLang="ja-JP" sz="1000">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会議で選定した企画案を記載します。</a:t>
            </a:r>
          </a:p>
        </p:txBody>
      </p:sp>
      <p:sp>
        <p:nvSpPr>
          <p:cNvPr id="96275" name="Rectangle 19"/>
          <p:cNvSpPr>
            <a:spLocks noChangeArrowheads="1"/>
          </p:cNvSpPr>
          <p:nvPr/>
        </p:nvSpPr>
        <p:spPr bwMode="auto">
          <a:xfrm>
            <a:off x="4591050" y="6021388"/>
            <a:ext cx="4373563" cy="720725"/>
          </a:xfrm>
          <a:prstGeom prst="rect">
            <a:avLst/>
          </a:prstGeom>
          <a:solidFill>
            <a:schemeClr val="bg1"/>
          </a:solidFill>
          <a:ln w="12700">
            <a:solidFill>
              <a:srgbClr val="99CC00"/>
            </a:solidFill>
            <a:miter lim="800000"/>
            <a:headEnd/>
            <a:tailEnd/>
          </a:ln>
          <a:effectLst/>
        </p:spPr>
        <p:txBody>
          <a:bodyPr lIns="54000"/>
          <a:lstStyle/>
          <a:p>
            <a:r>
              <a:rPr lang="ja-JP" altLang="en-US" sz="1000" dirty="0">
                <a:solidFill>
                  <a:schemeClr val="folHlink"/>
                </a:solidFill>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次回会議（キックオフ）日程</a:t>
            </a:r>
          </a:p>
          <a:p>
            <a:pPr>
              <a:spcBef>
                <a:spcPct val="20000"/>
              </a:spcBef>
            </a:pPr>
            <a:r>
              <a:rPr lang="en-US" altLang="ja-JP" sz="1000" dirty="0">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キックオフ会議の日程を決め、記載します</a:t>
            </a:r>
            <a:r>
              <a:rPr lang="ja-JP" altLang="en-US" sz="1000" dirty="0" smtClean="0">
                <a:effectLst/>
                <a:latin typeface="メイリオ" pitchFamily="50" charset="-128"/>
                <a:ea typeface="メイリオ" pitchFamily="50" charset="-128"/>
                <a:cs typeface="メイリオ" pitchFamily="50" charset="-128"/>
              </a:rPr>
              <a:t>。</a:t>
            </a:r>
            <a:endParaRPr lang="en-US" altLang="ja-JP" sz="1000" dirty="0">
              <a:effectLst/>
              <a:latin typeface="メイリオ" pitchFamily="50" charset="-128"/>
              <a:ea typeface="メイリオ" pitchFamily="50" charset="-128"/>
              <a:cs typeface="メイリオ" pitchFamily="50" charset="-128"/>
            </a:endParaRPr>
          </a:p>
          <a:p>
            <a:pPr algn="ctr">
              <a:spcBef>
                <a:spcPct val="20000"/>
              </a:spcBef>
            </a:pPr>
            <a:r>
              <a:rPr lang="ja-JP" altLang="en-US" sz="1400" dirty="0" smtClean="0">
                <a:effectLst/>
                <a:latin typeface="メイリオ" pitchFamily="50" charset="-128"/>
                <a:ea typeface="メイリオ" pitchFamily="50" charset="-128"/>
                <a:cs typeface="メイリオ" pitchFamily="50" charset="-128"/>
              </a:rPr>
              <a:t>月</a:t>
            </a:r>
            <a:r>
              <a:rPr lang="ja-JP" altLang="en-US" sz="1400" dirty="0">
                <a:effectLst/>
                <a:latin typeface="メイリオ" pitchFamily="50" charset="-128"/>
                <a:ea typeface="メイリオ" pitchFamily="50" charset="-128"/>
                <a:cs typeface="メイリオ" pitchFamily="50" charset="-128"/>
              </a:rPr>
              <a:t>　　日　（　　）　　</a:t>
            </a:r>
            <a:r>
              <a:rPr lang="ja-JP" altLang="en-US" sz="1400" dirty="0" smtClean="0">
                <a:effectLst/>
                <a:latin typeface="メイリオ" pitchFamily="50" charset="-128"/>
                <a:ea typeface="メイリオ" pitchFamily="50" charset="-128"/>
                <a:cs typeface="メイリオ" pitchFamily="50" charset="-128"/>
              </a:rPr>
              <a:t>：   </a:t>
            </a:r>
            <a:r>
              <a:rPr lang="ja-JP" altLang="en-US" sz="1400" dirty="0">
                <a:effectLst/>
                <a:latin typeface="メイリオ" pitchFamily="50" charset="-128"/>
                <a:ea typeface="メイリオ" pitchFamily="50" charset="-128"/>
                <a:cs typeface="メイリオ" pitchFamily="50" charset="-128"/>
              </a:rPr>
              <a:t>　～　　：　　　</a:t>
            </a:r>
          </a:p>
        </p:txBody>
      </p:sp>
      <p:sp>
        <p:nvSpPr>
          <p:cNvPr id="96276" name="Rectangle 20"/>
          <p:cNvSpPr>
            <a:spLocks noChangeArrowheads="1"/>
          </p:cNvSpPr>
          <p:nvPr/>
        </p:nvSpPr>
        <p:spPr bwMode="auto">
          <a:xfrm>
            <a:off x="179388" y="5229225"/>
            <a:ext cx="4340225" cy="1512888"/>
          </a:xfrm>
          <a:prstGeom prst="rect">
            <a:avLst/>
          </a:prstGeom>
          <a:solidFill>
            <a:schemeClr val="bg1"/>
          </a:solidFill>
          <a:ln w="12700">
            <a:solidFill>
              <a:srgbClr val="99CC00"/>
            </a:solidFill>
            <a:miter lim="800000"/>
            <a:headEnd/>
            <a:tailEnd/>
          </a:ln>
          <a:effectLst/>
        </p:spPr>
        <p:txBody>
          <a:bodyPr lIns="54000"/>
          <a:lstStyle/>
          <a:p>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現状の課題、問題（→キックオフ用シートへ）</a:t>
            </a:r>
          </a:p>
          <a:p>
            <a:pPr>
              <a:spcBef>
                <a:spcPct val="20000"/>
              </a:spcBef>
            </a:pPr>
            <a:r>
              <a:rPr lang="en-US" altLang="ja-JP" sz="1000">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会議を実施した時点で判明している課題や問題を記載します。</a:t>
            </a:r>
          </a:p>
        </p:txBody>
      </p:sp>
      <p:sp>
        <p:nvSpPr>
          <p:cNvPr id="96277" name="Rectangle 21"/>
          <p:cNvSpPr>
            <a:spLocks noChangeArrowheads="1"/>
          </p:cNvSpPr>
          <p:nvPr/>
        </p:nvSpPr>
        <p:spPr bwMode="auto">
          <a:xfrm>
            <a:off x="4591050" y="5229225"/>
            <a:ext cx="4392613" cy="720725"/>
          </a:xfrm>
          <a:prstGeom prst="rect">
            <a:avLst/>
          </a:prstGeom>
          <a:solidFill>
            <a:schemeClr val="bg1"/>
          </a:solidFill>
          <a:ln w="12700">
            <a:solidFill>
              <a:srgbClr val="99CC00"/>
            </a:solidFill>
            <a:miter lim="800000"/>
            <a:headEnd/>
            <a:tailEnd/>
          </a:ln>
          <a:effectLst/>
        </p:spPr>
        <p:txBody>
          <a:bodyPr lIns="54000"/>
          <a:lstStyle/>
          <a:p>
            <a:r>
              <a:rPr lang="ja-JP" altLang="en-US" sz="1000" dirty="0">
                <a:solidFill>
                  <a:schemeClr val="folHlink"/>
                </a:solidFill>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キックオフ会議までに確認、相談が必要なこと</a:t>
            </a:r>
          </a:p>
          <a:p>
            <a:pPr marL="87313" indent="-87313">
              <a:spcBef>
                <a:spcPct val="20000"/>
              </a:spcBef>
            </a:pPr>
            <a:r>
              <a:rPr lang="en-US" altLang="ja-JP" sz="1000" dirty="0">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キックオフ会議までに確認や相談をする必要があることがあれば記載します。</a:t>
            </a:r>
          </a:p>
        </p:txBody>
      </p:sp>
      <p:sp>
        <p:nvSpPr>
          <p:cNvPr id="96278" name="Rectangle 22"/>
          <p:cNvSpPr>
            <a:spLocks noChangeArrowheads="1"/>
          </p:cNvSpPr>
          <p:nvPr/>
        </p:nvSpPr>
        <p:spPr bwMode="auto">
          <a:xfrm>
            <a:off x="107950" y="1249363"/>
            <a:ext cx="7937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参加者名</a:t>
            </a:r>
          </a:p>
        </p:txBody>
      </p:sp>
      <p:sp>
        <p:nvSpPr>
          <p:cNvPr id="96279" name="Rectangle 23"/>
          <p:cNvSpPr>
            <a:spLocks noChangeArrowheads="1"/>
          </p:cNvSpPr>
          <p:nvPr/>
        </p:nvSpPr>
        <p:spPr bwMode="auto">
          <a:xfrm>
            <a:off x="900113" y="1268413"/>
            <a:ext cx="8064500" cy="252412"/>
          </a:xfrm>
          <a:prstGeom prst="rect">
            <a:avLst/>
          </a:prstGeom>
          <a:solidFill>
            <a:schemeClr val="bg1"/>
          </a:solidFill>
          <a:ln w="12700">
            <a:solidFill>
              <a:srgbClr val="99CC00"/>
            </a:solidFill>
            <a:miter lim="800000"/>
            <a:headEnd/>
            <a:tailEnd/>
          </a:ln>
          <a:effectLst/>
        </p:spPr>
        <p:txBody>
          <a:bodyPr lIns="54000" tIns="10800" anchor="ctr"/>
          <a:lstStyle/>
          <a:p>
            <a:endParaRPr lang="ja-JP" altLang="en-US" sz="1200">
              <a:effectLst/>
              <a:latin typeface="メイリオ" pitchFamily="50" charset="-128"/>
              <a:ea typeface="メイリオ" pitchFamily="50" charset="-128"/>
              <a:cs typeface="メイリオ" pitchFamily="50" charset="-128"/>
            </a:endParaRPr>
          </a:p>
        </p:txBody>
      </p:sp>
      <p:sp>
        <p:nvSpPr>
          <p:cNvPr id="96281" name="Rectangle 25"/>
          <p:cNvSpPr>
            <a:spLocks noChangeArrowheads="1"/>
          </p:cNvSpPr>
          <p:nvPr/>
        </p:nvSpPr>
        <p:spPr bwMode="auto">
          <a:xfrm>
            <a:off x="6156325" y="860425"/>
            <a:ext cx="2808288" cy="341313"/>
          </a:xfrm>
          <a:prstGeom prst="rect">
            <a:avLst/>
          </a:prstGeom>
          <a:solidFill>
            <a:schemeClr val="bg1"/>
          </a:solidFill>
          <a:ln w="12700">
            <a:solidFill>
              <a:srgbClr val="99CC00"/>
            </a:solidFill>
            <a:miter lim="800000"/>
            <a:headEnd/>
            <a:tailEnd/>
          </a:ln>
          <a:effectLst/>
        </p:spPr>
        <p:txBody>
          <a:bodyPr lIns="54000" tIns="10800" anchor="ctr"/>
          <a:lstStyle/>
          <a:p>
            <a:r>
              <a:rPr lang="en-US" altLang="ja-JP" sz="900">
                <a:effectLst/>
                <a:latin typeface="メイリオ" pitchFamily="50" charset="-128"/>
                <a:ea typeface="メイリオ" pitchFamily="50" charset="-128"/>
                <a:cs typeface="メイリオ" pitchFamily="50" charset="-128"/>
              </a:rPr>
              <a:t>※</a:t>
            </a:r>
            <a:r>
              <a:rPr lang="ja-JP" altLang="en-US" sz="900">
                <a:effectLst/>
                <a:latin typeface="メイリオ" pitchFamily="50" charset="-128"/>
                <a:ea typeface="メイリオ" pitchFamily="50" charset="-128"/>
                <a:cs typeface="メイリオ" pitchFamily="50" charset="-128"/>
              </a:rPr>
              <a:t>プロジェクトの目標が決まっていれば記入します。</a:t>
            </a:r>
          </a:p>
        </p:txBody>
      </p:sp>
      <p:sp>
        <p:nvSpPr>
          <p:cNvPr id="96282" name="Rectangle 26"/>
          <p:cNvSpPr>
            <a:spLocks noChangeArrowheads="1"/>
          </p:cNvSpPr>
          <p:nvPr/>
        </p:nvSpPr>
        <p:spPr bwMode="auto">
          <a:xfrm>
            <a:off x="6156325" y="514350"/>
            <a:ext cx="2808288" cy="287338"/>
          </a:xfrm>
          <a:prstGeom prst="rect">
            <a:avLst/>
          </a:prstGeom>
          <a:solidFill>
            <a:schemeClr val="bg1"/>
          </a:solidFill>
          <a:ln w="12700">
            <a:solidFill>
              <a:srgbClr val="99CC00"/>
            </a:solidFill>
            <a:miter lim="800000"/>
            <a:headEnd/>
            <a:tailEnd/>
          </a:ln>
          <a:effectLst/>
        </p:spPr>
        <p:txBody>
          <a:bodyPr wrap="none" lIns="54000" bIns="10800" anchor="ctr"/>
          <a:lstStyle/>
          <a:p>
            <a:r>
              <a:rPr lang="en-US" altLang="ja-JP" sz="1200">
                <a:effectLst/>
                <a:latin typeface="メイリオ" pitchFamily="50" charset="-128"/>
                <a:ea typeface="メイリオ" pitchFamily="50" charset="-128"/>
                <a:cs typeface="メイリオ" pitchFamily="50" charset="-128"/>
              </a:rPr>
              <a:t>※</a:t>
            </a:r>
            <a:r>
              <a:rPr lang="ja-JP" altLang="en-US" sz="1200">
                <a:effectLst/>
                <a:latin typeface="メイリオ" pitchFamily="50" charset="-128"/>
                <a:ea typeface="メイリオ" pitchFamily="50" charset="-128"/>
                <a:cs typeface="メイリオ" pitchFamily="50" charset="-128"/>
              </a:rPr>
              <a:t>プロジェクト名を記入します。</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スライド番号プレースホルダ 5"/>
          <p:cNvSpPr>
            <a:spLocks noGrp="1"/>
          </p:cNvSpPr>
          <p:nvPr>
            <p:ph type="sldNum" sz="quarter" idx="12"/>
          </p:nvPr>
        </p:nvSpPr>
        <p:spPr/>
        <p:txBody>
          <a:bodyPr/>
          <a:lstStyle/>
          <a:p>
            <a:fld id="{69E8E2D1-7944-489E-9A9C-9D63DD9C42AA}" type="slidenum">
              <a:rPr lang="ja-JP" altLang="en-US">
                <a:latin typeface="メイリオ" pitchFamily="50" charset="-128"/>
                <a:ea typeface="メイリオ" pitchFamily="50" charset="-128"/>
                <a:cs typeface="メイリオ" pitchFamily="50" charset="-128"/>
              </a:rPr>
              <a:pPr/>
              <a:t>3</a:t>
            </a:fld>
            <a:endParaRPr lang="en-US" altLang="ja-JP">
              <a:latin typeface="メイリオ" pitchFamily="50" charset="-128"/>
              <a:ea typeface="メイリオ" pitchFamily="50" charset="-128"/>
              <a:cs typeface="メイリオ" pitchFamily="50" charset="-128"/>
            </a:endParaRPr>
          </a:p>
        </p:txBody>
      </p:sp>
      <p:sp>
        <p:nvSpPr>
          <p:cNvPr id="98306" name="Rectangle 2"/>
          <p:cNvSpPr>
            <a:spLocks noChangeArrowheads="1"/>
          </p:cNvSpPr>
          <p:nvPr/>
        </p:nvSpPr>
        <p:spPr bwMode="auto">
          <a:xfrm>
            <a:off x="4662488" y="1700213"/>
            <a:ext cx="4321175" cy="1368425"/>
          </a:xfrm>
          <a:prstGeom prst="rect">
            <a:avLst/>
          </a:prstGeom>
          <a:solidFill>
            <a:schemeClr val="bg1"/>
          </a:solidFill>
          <a:ln w="25400">
            <a:solidFill>
              <a:srgbClr val="FF0000"/>
            </a:solidFill>
            <a:prstDash val="sysDot"/>
            <a:miter lim="800000"/>
            <a:headEnd/>
            <a:tailEnd/>
          </a:ln>
          <a:effectLst/>
        </p:spPr>
        <p:txBody>
          <a:bodyPr lIns="54000"/>
          <a:lstStyle/>
          <a:p>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前回の反省点（→キックオフ用シートへ）</a:t>
            </a:r>
          </a:p>
          <a:p>
            <a:endParaRPr lang="ja-JP" altLang="en-US" sz="1000">
              <a:effectLst/>
              <a:latin typeface="メイリオ" pitchFamily="50" charset="-128"/>
              <a:ea typeface="メイリオ" pitchFamily="50" charset="-128"/>
              <a:cs typeface="メイリオ" pitchFamily="50" charset="-128"/>
            </a:endParaRPr>
          </a:p>
        </p:txBody>
      </p:sp>
      <p:sp>
        <p:nvSpPr>
          <p:cNvPr id="98307" name="Rectangle 3"/>
          <p:cNvSpPr>
            <a:spLocks noGrp="1" noChangeArrowheads="1"/>
          </p:cNvSpPr>
          <p:nvPr>
            <p:ph type="title"/>
          </p:nvPr>
        </p:nvSpPr>
        <p:spPr>
          <a:xfrm>
            <a:off x="179388" y="115888"/>
            <a:ext cx="5256212" cy="490537"/>
          </a:xfrm>
          <a:ln/>
        </p:spPr>
        <p:txBody>
          <a:bodyPr/>
          <a:lstStyle/>
          <a:p>
            <a:r>
              <a:rPr lang="ja-JP" altLang="en-US" dirty="0">
                <a:latin typeface="メイリオ" pitchFamily="50" charset="-128"/>
                <a:ea typeface="メイリオ" pitchFamily="50" charset="-128"/>
                <a:cs typeface="メイリオ" pitchFamily="50" charset="-128"/>
              </a:rPr>
              <a:t>会議運営シート</a:t>
            </a:r>
            <a:r>
              <a:rPr lang="ja-JP" altLang="en-US" sz="1600" dirty="0">
                <a:latin typeface="メイリオ" pitchFamily="50" charset="-128"/>
                <a:ea typeface="メイリオ" pitchFamily="50" charset="-128"/>
                <a:cs typeface="メイリオ" pitchFamily="50" charset="-128"/>
              </a:rPr>
              <a:t>＜企画会議用</a:t>
            </a:r>
            <a:r>
              <a:rPr lang="ja-JP" altLang="en-US" sz="1600" dirty="0" smtClean="0">
                <a:latin typeface="メイリオ" pitchFamily="50" charset="-128"/>
                <a:ea typeface="メイリオ" pitchFamily="50" charset="-128"/>
                <a:cs typeface="メイリオ" pitchFamily="50" charset="-128"/>
              </a:rPr>
              <a:t>＞</a:t>
            </a:r>
            <a:r>
              <a:rPr lang="ja-JP" altLang="en-US" sz="1400" u="sng" dirty="0" smtClean="0">
                <a:solidFill>
                  <a:srgbClr val="FF0000"/>
                </a:solidFill>
                <a:latin typeface="メイリオ" pitchFamily="50" charset="-128"/>
                <a:ea typeface="メイリオ" pitchFamily="50" charset="-128"/>
                <a:cs typeface="メイリオ" pitchFamily="50" charset="-128"/>
              </a:rPr>
              <a:t>時間</a:t>
            </a:r>
            <a:r>
              <a:rPr lang="ja-JP" altLang="en-US" sz="1400" u="sng" dirty="0">
                <a:solidFill>
                  <a:srgbClr val="FF0000"/>
                </a:solidFill>
                <a:latin typeface="メイリオ" pitchFamily="50" charset="-128"/>
                <a:ea typeface="メイリオ" pitchFamily="50" charset="-128"/>
                <a:cs typeface="メイリオ" pitchFamily="50" charset="-128"/>
              </a:rPr>
              <a:t>目安：</a:t>
            </a:r>
            <a:r>
              <a:rPr lang="en-US" altLang="ja-JP" sz="1400" u="sng" dirty="0">
                <a:solidFill>
                  <a:srgbClr val="FF0000"/>
                </a:solidFill>
                <a:latin typeface="メイリオ" pitchFamily="50" charset="-128"/>
                <a:ea typeface="メイリオ" pitchFamily="50" charset="-128"/>
                <a:cs typeface="メイリオ" pitchFamily="50" charset="-128"/>
              </a:rPr>
              <a:t>40</a:t>
            </a:r>
            <a:r>
              <a:rPr lang="ja-JP" altLang="en-US" sz="1400" u="sng" dirty="0">
                <a:solidFill>
                  <a:srgbClr val="FF0000"/>
                </a:solidFill>
                <a:latin typeface="メイリオ" pitchFamily="50" charset="-128"/>
                <a:ea typeface="メイリオ" pitchFamily="50" charset="-128"/>
                <a:cs typeface="メイリオ" pitchFamily="50" charset="-128"/>
              </a:rPr>
              <a:t>分</a:t>
            </a:r>
          </a:p>
        </p:txBody>
      </p:sp>
      <p:sp>
        <p:nvSpPr>
          <p:cNvPr id="98308" name="Line 4"/>
          <p:cNvSpPr>
            <a:spLocks noChangeShapeType="1"/>
          </p:cNvSpPr>
          <p:nvPr/>
        </p:nvSpPr>
        <p:spPr bwMode="auto">
          <a:xfrm>
            <a:off x="179388" y="1196975"/>
            <a:ext cx="5256212" cy="0"/>
          </a:xfrm>
          <a:prstGeom prst="line">
            <a:avLst/>
          </a:prstGeom>
          <a:noFill/>
          <a:ln w="57150" cmpd="thinThick">
            <a:solidFill>
              <a:srgbClr val="99CC00"/>
            </a:solidFill>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98309" name="Text Box 5"/>
          <p:cNvSpPr txBox="1">
            <a:spLocks noChangeArrowheads="1"/>
          </p:cNvSpPr>
          <p:nvPr/>
        </p:nvSpPr>
        <p:spPr bwMode="auto">
          <a:xfrm>
            <a:off x="107950" y="801688"/>
            <a:ext cx="5327650" cy="366712"/>
          </a:xfrm>
          <a:prstGeom prst="rect">
            <a:avLst/>
          </a:prstGeom>
          <a:noFill/>
          <a:ln w="9525">
            <a:noFill/>
            <a:miter lim="800000"/>
            <a:headEnd/>
            <a:tailEnd/>
          </a:ln>
          <a:effectLst/>
        </p:spPr>
        <p:txBody>
          <a:bodyPr wrap="none"/>
          <a:lstStyle/>
          <a:p>
            <a:r>
              <a:rPr lang="ja-JP" altLang="en-US">
                <a:effectLst/>
                <a:latin typeface="メイリオ" pitchFamily="50" charset="-128"/>
                <a:ea typeface="メイリオ" pitchFamily="50" charset="-128"/>
                <a:cs typeface="メイリオ" pitchFamily="50" charset="-128"/>
              </a:rPr>
              <a:t>テーマ：</a:t>
            </a:r>
          </a:p>
        </p:txBody>
      </p:sp>
      <p:sp>
        <p:nvSpPr>
          <p:cNvPr id="98310" name="Rectangle 6"/>
          <p:cNvSpPr>
            <a:spLocks noChangeArrowheads="1"/>
          </p:cNvSpPr>
          <p:nvPr/>
        </p:nvSpPr>
        <p:spPr bwMode="auto">
          <a:xfrm>
            <a:off x="160338" y="1700213"/>
            <a:ext cx="4321175" cy="1368425"/>
          </a:xfrm>
          <a:prstGeom prst="rect">
            <a:avLst/>
          </a:prstGeom>
          <a:solidFill>
            <a:schemeClr val="bg1"/>
          </a:solidFill>
          <a:ln w="25400">
            <a:solidFill>
              <a:srgbClr val="FF0000"/>
            </a:solidFill>
            <a:miter lim="800000"/>
            <a:headEnd/>
            <a:tailEnd/>
          </a:ln>
          <a:effectLst/>
        </p:spPr>
        <p:txBody>
          <a:bodyPr lIns="54000"/>
          <a:lstStyle/>
          <a:p>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プロジェクト背景（→キックオフ用シートへ）</a:t>
            </a:r>
          </a:p>
          <a:p>
            <a:pPr>
              <a:spcBef>
                <a:spcPct val="20000"/>
              </a:spcBef>
            </a:pPr>
            <a:endParaRPr lang="ja-JP" altLang="en-US" sz="1000">
              <a:effectLst/>
              <a:latin typeface="メイリオ" pitchFamily="50" charset="-128"/>
              <a:ea typeface="メイリオ" pitchFamily="50" charset="-128"/>
              <a:cs typeface="メイリオ" pitchFamily="50" charset="-128"/>
            </a:endParaRPr>
          </a:p>
        </p:txBody>
      </p:sp>
      <p:sp>
        <p:nvSpPr>
          <p:cNvPr id="98311" name="AutoShape 7"/>
          <p:cNvSpPr>
            <a:spLocks noChangeArrowheads="1"/>
          </p:cNvSpPr>
          <p:nvPr/>
        </p:nvSpPr>
        <p:spPr bwMode="auto">
          <a:xfrm rot="10800000">
            <a:off x="2070100" y="30686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98312" name="Rectangle 8"/>
          <p:cNvSpPr>
            <a:spLocks noChangeArrowheads="1"/>
          </p:cNvSpPr>
          <p:nvPr/>
        </p:nvSpPr>
        <p:spPr bwMode="auto">
          <a:xfrm>
            <a:off x="6156325"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ja-JP" altLang="en-US">
                <a:effectLst/>
                <a:latin typeface="メイリオ" pitchFamily="50" charset="-128"/>
                <a:ea typeface="メイリオ" pitchFamily="50" charset="-128"/>
                <a:cs typeface="メイリオ" pitchFamily="50" charset="-128"/>
              </a:rPr>
              <a:t>：</a:t>
            </a:r>
          </a:p>
        </p:txBody>
      </p:sp>
      <p:sp>
        <p:nvSpPr>
          <p:cNvPr id="98313" name="Rectangle 9"/>
          <p:cNvSpPr>
            <a:spLocks noChangeArrowheads="1"/>
          </p:cNvSpPr>
          <p:nvPr/>
        </p:nvSpPr>
        <p:spPr bwMode="auto">
          <a:xfrm>
            <a:off x="5419725" y="153988"/>
            <a:ext cx="7937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開始時刻</a:t>
            </a:r>
          </a:p>
        </p:txBody>
      </p:sp>
      <p:sp>
        <p:nvSpPr>
          <p:cNvPr id="98314" name="Rectangle 10"/>
          <p:cNvSpPr>
            <a:spLocks noChangeArrowheads="1"/>
          </p:cNvSpPr>
          <p:nvPr/>
        </p:nvSpPr>
        <p:spPr bwMode="auto">
          <a:xfrm>
            <a:off x="6156325" y="514350"/>
            <a:ext cx="2808288" cy="287338"/>
          </a:xfrm>
          <a:prstGeom prst="rect">
            <a:avLst/>
          </a:prstGeom>
          <a:solidFill>
            <a:schemeClr val="bg1"/>
          </a:solidFill>
          <a:ln w="12700">
            <a:solidFill>
              <a:srgbClr val="99CC00"/>
            </a:solidFill>
            <a:miter lim="800000"/>
            <a:headEnd/>
            <a:tailEnd/>
          </a:ln>
          <a:effectLst/>
        </p:spPr>
        <p:txBody>
          <a:bodyPr wrap="none" lIns="54000" anchor="ctr"/>
          <a:lstStyle/>
          <a:p>
            <a:endParaRPr lang="ja-JP" altLang="en-US" sz="1200">
              <a:effectLst/>
              <a:latin typeface="メイリオ" pitchFamily="50" charset="-128"/>
              <a:ea typeface="メイリオ" pitchFamily="50" charset="-128"/>
              <a:cs typeface="メイリオ" pitchFamily="50" charset="-128"/>
            </a:endParaRPr>
          </a:p>
        </p:txBody>
      </p:sp>
      <p:sp>
        <p:nvSpPr>
          <p:cNvPr id="98315" name="Rectangle 11"/>
          <p:cNvSpPr>
            <a:spLocks noChangeArrowheads="1"/>
          </p:cNvSpPr>
          <p:nvPr/>
        </p:nvSpPr>
        <p:spPr bwMode="auto">
          <a:xfrm>
            <a:off x="5699125" y="520700"/>
            <a:ext cx="514350" cy="274638"/>
          </a:xfrm>
          <a:prstGeom prst="rect">
            <a:avLst/>
          </a:prstGeom>
          <a:noFill/>
          <a:ln w="9525">
            <a:noFill/>
            <a:miter lim="800000"/>
            <a:headEnd/>
            <a:tailEnd/>
          </a:ln>
          <a:effectLst/>
        </p:spPr>
        <p:txBody>
          <a:bodyPr wrap="none">
            <a:spAutoFit/>
          </a:bodyPr>
          <a:lstStyle/>
          <a:p>
            <a:pPr algn="r"/>
            <a:r>
              <a:rPr lang="en-US" altLang="ja-JP" sz="1200">
                <a:effectLst/>
                <a:latin typeface="メイリオ" pitchFamily="50" charset="-128"/>
                <a:ea typeface="メイリオ" pitchFamily="50" charset="-128"/>
                <a:cs typeface="メイリオ" pitchFamily="50" charset="-128"/>
              </a:rPr>
              <a:t>PJ</a:t>
            </a:r>
            <a:r>
              <a:rPr lang="ja-JP" altLang="en-US" sz="1200">
                <a:effectLst/>
                <a:latin typeface="メイリオ" pitchFamily="50" charset="-128"/>
                <a:ea typeface="メイリオ" pitchFamily="50" charset="-128"/>
                <a:cs typeface="メイリオ" pitchFamily="50" charset="-128"/>
              </a:rPr>
              <a:t>名</a:t>
            </a:r>
          </a:p>
        </p:txBody>
      </p:sp>
      <p:sp>
        <p:nvSpPr>
          <p:cNvPr id="98316" name="Rectangle 12"/>
          <p:cNvSpPr>
            <a:spLocks noChangeArrowheads="1"/>
          </p:cNvSpPr>
          <p:nvPr/>
        </p:nvSpPr>
        <p:spPr bwMode="auto">
          <a:xfrm>
            <a:off x="5724525" y="893763"/>
            <a:ext cx="4889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目標</a:t>
            </a:r>
          </a:p>
        </p:txBody>
      </p:sp>
      <p:sp>
        <p:nvSpPr>
          <p:cNvPr id="98317" name="Rectangle 13"/>
          <p:cNvSpPr>
            <a:spLocks noChangeArrowheads="1"/>
          </p:cNvSpPr>
          <p:nvPr/>
        </p:nvSpPr>
        <p:spPr bwMode="auto">
          <a:xfrm>
            <a:off x="7956550" y="115888"/>
            <a:ext cx="1008063" cy="341312"/>
          </a:xfrm>
          <a:prstGeom prst="rect">
            <a:avLst/>
          </a:prstGeom>
          <a:solidFill>
            <a:schemeClr val="bg1"/>
          </a:solidFill>
          <a:ln w="12700">
            <a:solidFill>
              <a:srgbClr val="99CC00"/>
            </a:solidFill>
            <a:miter lim="800000"/>
            <a:headEnd/>
            <a:tailEnd/>
          </a:ln>
          <a:effectLst/>
        </p:spPr>
        <p:txBody>
          <a:bodyPr wrap="none" lIns="54000" anchor="ctr"/>
          <a:lstStyle/>
          <a:p>
            <a:pPr algn="ctr"/>
            <a:r>
              <a:rPr lang="ja-JP" altLang="en-US">
                <a:effectLst/>
                <a:latin typeface="メイリオ" pitchFamily="50" charset="-128"/>
                <a:ea typeface="メイリオ" pitchFamily="50" charset="-128"/>
                <a:cs typeface="メイリオ" pitchFamily="50" charset="-128"/>
              </a:rPr>
              <a:t>：</a:t>
            </a:r>
          </a:p>
        </p:txBody>
      </p:sp>
      <p:sp>
        <p:nvSpPr>
          <p:cNvPr id="98318" name="Rectangle 14"/>
          <p:cNvSpPr>
            <a:spLocks noChangeArrowheads="1"/>
          </p:cNvSpPr>
          <p:nvPr/>
        </p:nvSpPr>
        <p:spPr bwMode="auto">
          <a:xfrm>
            <a:off x="6156325" y="860425"/>
            <a:ext cx="2808288" cy="341313"/>
          </a:xfrm>
          <a:prstGeom prst="rect">
            <a:avLst/>
          </a:prstGeom>
          <a:solidFill>
            <a:schemeClr val="bg1"/>
          </a:solidFill>
          <a:ln w="12700">
            <a:solidFill>
              <a:srgbClr val="99CC00"/>
            </a:solidFill>
            <a:miter lim="800000"/>
            <a:headEnd/>
            <a:tailEnd/>
          </a:ln>
          <a:effectLst/>
        </p:spPr>
        <p:txBody>
          <a:bodyPr lIns="54000" tIns="10800" anchor="ctr"/>
          <a:lstStyle/>
          <a:p>
            <a:endParaRPr lang="ja-JP" altLang="en-US" sz="1000">
              <a:effectLst/>
              <a:latin typeface="メイリオ" pitchFamily="50" charset="-128"/>
              <a:ea typeface="メイリオ" pitchFamily="50" charset="-128"/>
              <a:cs typeface="メイリオ" pitchFamily="50" charset="-128"/>
            </a:endParaRPr>
          </a:p>
        </p:txBody>
      </p:sp>
      <p:sp>
        <p:nvSpPr>
          <p:cNvPr id="98319" name="Rectangle 15"/>
          <p:cNvSpPr>
            <a:spLocks noChangeArrowheads="1"/>
          </p:cNvSpPr>
          <p:nvPr/>
        </p:nvSpPr>
        <p:spPr bwMode="auto">
          <a:xfrm>
            <a:off x="7224713" y="153988"/>
            <a:ext cx="7937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終了時刻</a:t>
            </a:r>
          </a:p>
        </p:txBody>
      </p:sp>
      <p:sp>
        <p:nvSpPr>
          <p:cNvPr id="98320" name="Line 16"/>
          <p:cNvSpPr>
            <a:spLocks noChangeShapeType="1"/>
          </p:cNvSpPr>
          <p:nvPr/>
        </p:nvSpPr>
        <p:spPr bwMode="auto">
          <a:xfrm>
            <a:off x="9525" y="1592263"/>
            <a:ext cx="9144000" cy="0"/>
          </a:xfrm>
          <a:prstGeom prst="line">
            <a:avLst/>
          </a:prstGeom>
          <a:noFill/>
          <a:ln w="38100" cap="rnd">
            <a:solidFill>
              <a:srgbClr val="99CC00"/>
            </a:solidFill>
            <a:prstDash val="sysDot"/>
            <a:round/>
            <a:headEnd/>
            <a:tailEnd/>
          </a:ln>
          <a:effectLst/>
        </p:spPr>
        <p:txBody>
          <a:bodyPr/>
          <a:lstStyle/>
          <a:p>
            <a:endParaRPr lang="ja-JP" altLang="en-US">
              <a:latin typeface="メイリオ" pitchFamily="50" charset="-128"/>
              <a:ea typeface="メイリオ" pitchFamily="50" charset="-128"/>
              <a:cs typeface="メイリオ" pitchFamily="50" charset="-128"/>
            </a:endParaRPr>
          </a:p>
        </p:txBody>
      </p:sp>
      <p:sp>
        <p:nvSpPr>
          <p:cNvPr id="98321" name="AutoShape 17"/>
          <p:cNvSpPr>
            <a:spLocks noChangeArrowheads="1"/>
          </p:cNvSpPr>
          <p:nvPr/>
        </p:nvSpPr>
        <p:spPr bwMode="auto">
          <a:xfrm rot="10800000">
            <a:off x="6572250" y="3068638"/>
            <a:ext cx="503238" cy="144462"/>
          </a:xfrm>
          <a:prstGeom prst="triangle">
            <a:avLst>
              <a:gd name="adj" fmla="val 50000"/>
            </a:avLst>
          </a:prstGeom>
          <a:solidFill>
            <a:srgbClr val="FF0000">
              <a:alpha val="50000"/>
            </a:srgbClr>
          </a:solidFill>
          <a:ln w="9525">
            <a:noFill/>
            <a:miter lim="800000"/>
            <a:headEnd/>
            <a:tailEnd/>
          </a:ln>
          <a:effec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98322" name="Rectangle 18"/>
          <p:cNvSpPr>
            <a:spLocks noChangeArrowheads="1"/>
          </p:cNvSpPr>
          <p:nvPr/>
        </p:nvSpPr>
        <p:spPr bwMode="auto">
          <a:xfrm>
            <a:off x="179388" y="3213100"/>
            <a:ext cx="8804275" cy="1871663"/>
          </a:xfrm>
          <a:prstGeom prst="rect">
            <a:avLst/>
          </a:prstGeom>
          <a:solidFill>
            <a:schemeClr val="bg1"/>
          </a:solidFill>
          <a:ln w="12700">
            <a:solidFill>
              <a:srgbClr val="99CC00"/>
            </a:solidFill>
            <a:miter lim="800000"/>
            <a:headEnd/>
            <a:tailEnd/>
          </a:ln>
          <a:effectLst/>
        </p:spPr>
        <p:txBody>
          <a:bodyPr lIns="54000"/>
          <a:lstStyle/>
          <a:p>
            <a:pPr>
              <a:spcBef>
                <a:spcPct val="20000"/>
              </a:spcBef>
            </a:pPr>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選定した企画案（→キックオフ用シートへ）</a:t>
            </a:r>
          </a:p>
          <a:p>
            <a:pPr>
              <a:spcBef>
                <a:spcPct val="20000"/>
              </a:spcBef>
            </a:pPr>
            <a:endParaRPr lang="ja-JP" altLang="en-US" sz="1000">
              <a:effectLst/>
              <a:latin typeface="メイリオ" pitchFamily="50" charset="-128"/>
              <a:ea typeface="メイリオ" pitchFamily="50" charset="-128"/>
              <a:cs typeface="メイリオ" pitchFamily="50" charset="-128"/>
            </a:endParaRPr>
          </a:p>
        </p:txBody>
      </p:sp>
      <p:sp>
        <p:nvSpPr>
          <p:cNvPr id="98323" name="Rectangle 19"/>
          <p:cNvSpPr>
            <a:spLocks noChangeArrowheads="1"/>
          </p:cNvSpPr>
          <p:nvPr/>
        </p:nvSpPr>
        <p:spPr bwMode="auto">
          <a:xfrm>
            <a:off x="4591050" y="6021388"/>
            <a:ext cx="4373563" cy="720725"/>
          </a:xfrm>
          <a:prstGeom prst="rect">
            <a:avLst/>
          </a:prstGeom>
          <a:solidFill>
            <a:schemeClr val="bg1"/>
          </a:solidFill>
          <a:ln w="12700">
            <a:solidFill>
              <a:srgbClr val="99CC00"/>
            </a:solidFill>
            <a:miter lim="800000"/>
            <a:headEnd/>
            <a:tailEnd/>
          </a:ln>
          <a:effectLst/>
        </p:spPr>
        <p:txBody>
          <a:bodyPr lIns="54000"/>
          <a:lstStyle/>
          <a:p>
            <a:r>
              <a:rPr lang="ja-JP" altLang="en-US" sz="1000" dirty="0">
                <a:solidFill>
                  <a:schemeClr val="folHlink"/>
                </a:solidFill>
                <a:effectLst/>
                <a:latin typeface="メイリオ" pitchFamily="50" charset="-128"/>
                <a:ea typeface="メイリオ" pitchFamily="50" charset="-128"/>
                <a:cs typeface="メイリオ" pitchFamily="50" charset="-128"/>
              </a:rPr>
              <a:t>●</a:t>
            </a:r>
            <a:r>
              <a:rPr lang="ja-JP" altLang="en-US" sz="1000" dirty="0">
                <a:effectLst/>
                <a:latin typeface="メイリオ" pitchFamily="50" charset="-128"/>
                <a:ea typeface="メイリオ" pitchFamily="50" charset="-128"/>
                <a:cs typeface="メイリオ" pitchFamily="50" charset="-128"/>
              </a:rPr>
              <a:t>次回会議（キックオフ）日程</a:t>
            </a:r>
          </a:p>
          <a:p>
            <a:pPr algn="ctr">
              <a:spcBef>
                <a:spcPct val="20000"/>
              </a:spcBef>
            </a:pPr>
            <a:endParaRPr lang="en-US" altLang="ja-JP" sz="1000" dirty="0">
              <a:effectLst/>
              <a:latin typeface="メイリオ" pitchFamily="50" charset="-128"/>
              <a:ea typeface="メイリオ" pitchFamily="50" charset="-128"/>
              <a:cs typeface="メイリオ" pitchFamily="50" charset="-128"/>
            </a:endParaRPr>
          </a:p>
          <a:p>
            <a:pPr algn="ctr">
              <a:spcBef>
                <a:spcPct val="20000"/>
              </a:spcBef>
            </a:pPr>
            <a:r>
              <a:rPr lang="ja-JP" altLang="en-US" sz="1400" dirty="0" smtClean="0">
                <a:effectLst/>
                <a:latin typeface="メイリオ" pitchFamily="50" charset="-128"/>
                <a:ea typeface="メイリオ" pitchFamily="50" charset="-128"/>
                <a:cs typeface="メイリオ" pitchFamily="50" charset="-128"/>
              </a:rPr>
              <a:t>月</a:t>
            </a:r>
            <a:r>
              <a:rPr lang="ja-JP" altLang="en-US" sz="1400" dirty="0">
                <a:effectLst/>
                <a:latin typeface="メイリオ" pitchFamily="50" charset="-128"/>
                <a:ea typeface="メイリオ" pitchFamily="50" charset="-128"/>
                <a:cs typeface="メイリオ" pitchFamily="50" charset="-128"/>
              </a:rPr>
              <a:t>　　日　（　　）　　</a:t>
            </a:r>
            <a:r>
              <a:rPr lang="ja-JP" altLang="en-US" sz="1400" dirty="0" smtClean="0">
                <a:effectLst/>
                <a:latin typeface="メイリオ" pitchFamily="50" charset="-128"/>
                <a:ea typeface="メイリオ" pitchFamily="50" charset="-128"/>
                <a:cs typeface="メイリオ" pitchFamily="50" charset="-128"/>
              </a:rPr>
              <a:t>：</a:t>
            </a:r>
            <a:r>
              <a:rPr lang="ja-JP" altLang="en-US" sz="1400" dirty="0">
                <a:effectLst/>
                <a:latin typeface="メイリオ" pitchFamily="50" charset="-128"/>
                <a:ea typeface="メイリオ" pitchFamily="50" charset="-128"/>
                <a:cs typeface="メイリオ" pitchFamily="50" charset="-128"/>
              </a:rPr>
              <a:t>　　</a:t>
            </a:r>
            <a:r>
              <a:rPr lang="ja-JP" altLang="en-US" sz="1400" dirty="0" smtClean="0">
                <a:effectLst/>
                <a:latin typeface="メイリオ" pitchFamily="50" charset="-128"/>
                <a:ea typeface="メイリオ" pitchFamily="50" charset="-128"/>
                <a:cs typeface="メイリオ" pitchFamily="50" charset="-128"/>
              </a:rPr>
              <a:t>～</a:t>
            </a:r>
            <a:r>
              <a:rPr lang="ja-JP" altLang="en-US" sz="1400" dirty="0">
                <a:effectLst/>
                <a:latin typeface="メイリオ" pitchFamily="50" charset="-128"/>
                <a:ea typeface="メイリオ" pitchFamily="50" charset="-128"/>
                <a:cs typeface="メイリオ" pitchFamily="50" charset="-128"/>
              </a:rPr>
              <a:t>　　</a:t>
            </a:r>
            <a:r>
              <a:rPr lang="ja-JP" altLang="en-US" sz="1400" dirty="0" smtClean="0">
                <a:effectLst/>
                <a:latin typeface="メイリオ" pitchFamily="50" charset="-128"/>
                <a:ea typeface="メイリオ" pitchFamily="50" charset="-128"/>
                <a:cs typeface="メイリオ" pitchFamily="50" charset="-128"/>
              </a:rPr>
              <a:t>：</a:t>
            </a:r>
            <a:r>
              <a:rPr lang="ja-JP" altLang="en-US" sz="1400" dirty="0">
                <a:effectLst/>
                <a:latin typeface="メイリオ" pitchFamily="50" charset="-128"/>
                <a:ea typeface="メイリオ" pitchFamily="50" charset="-128"/>
                <a:cs typeface="メイリオ" pitchFamily="50" charset="-128"/>
              </a:rPr>
              <a:t>　　　</a:t>
            </a:r>
          </a:p>
        </p:txBody>
      </p:sp>
      <p:sp>
        <p:nvSpPr>
          <p:cNvPr id="98324" name="Rectangle 20"/>
          <p:cNvSpPr>
            <a:spLocks noChangeArrowheads="1"/>
          </p:cNvSpPr>
          <p:nvPr/>
        </p:nvSpPr>
        <p:spPr bwMode="auto">
          <a:xfrm>
            <a:off x="179388" y="5229225"/>
            <a:ext cx="4340225" cy="1512888"/>
          </a:xfrm>
          <a:prstGeom prst="rect">
            <a:avLst/>
          </a:prstGeom>
          <a:solidFill>
            <a:schemeClr val="bg1"/>
          </a:solidFill>
          <a:ln w="12700">
            <a:solidFill>
              <a:srgbClr val="99CC00"/>
            </a:solidFill>
            <a:miter lim="800000"/>
            <a:headEnd/>
            <a:tailEnd/>
          </a:ln>
          <a:effectLst/>
        </p:spPr>
        <p:txBody>
          <a:bodyPr lIns="54000"/>
          <a:lstStyle/>
          <a:p>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現状の課題、問題（→キックオフ用シートへ）</a:t>
            </a:r>
          </a:p>
          <a:p>
            <a:pPr>
              <a:spcBef>
                <a:spcPct val="20000"/>
              </a:spcBef>
            </a:pPr>
            <a:endParaRPr lang="ja-JP" altLang="en-US" sz="1000">
              <a:effectLst/>
              <a:latin typeface="メイリオ" pitchFamily="50" charset="-128"/>
              <a:ea typeface="メイリオ" pitchFamily="50" charset="-128"/>
              <a:cs typeface="メイリオ" pitchFamily="50" charset="-128"/>
            </a:endParaRPr>
          </a:p>
        </p:txBody>
      </p:sp>
      <p:sp>
        <p:nvSpPr>
          <p:cNvPr id="98325" name="Rectangle 21"/>
          <p:cNvSpPr>
            <a:spLocks noChangeArrowheads="1"/>
          </p:cNvSpPr>
          <p:nvPr/>
        </p:nvSpPr>
        <p:spPr bwMode="auto">
          <a:xfrm>
            <a:off x="4591050" y="5229225"/>
            <a:ext cx="4392613" cy="720725"/>
          </a:xfrm>
          <a:prstGeom prst="rect">
            <a:avLst/>
          </a:prstGeom>
          <a:solidFill>
            <a:schemeClr val="bg1"/>
          </a:solidFill>
          <a:ln w="12700">
            <a:solidFill>
              <a:srgbClr val="99CC00"/>
            </a:solidFill>
            <a:miter lim="800000"/>
            <a:headEnd/>
            <a:tailEnd/>
          </a:ln>
          <a:effectLst/>
        </p:spPr>
        <p:txBody>
          <a:bodyPr lIns="54000"/>
          <a:lstStyle/>
          <a:p>
            <a:r>
              <a:rPr lang="ja-JP" altLang="en-US" sz="1000">
                <a:solidFill>
                  <a:schemeClr val="folHlink"/>
                </a:solidFill>
                <a:effectLst/>
                <a:latin typeface="メイリオ" pitchFamily="50" charset="-128"/>
                <a:ea typeface="メイリオ" pitchFamily="50" charset="-128"/>
                <a:cs typeface="メイリオ" pitchFamily="50" charset="-128"/>
              </a:rPr>
              <a:t>●</a:t>
            </a:r>
            <a:r>
              <a:rPr lang="ja-JP" altLang="en-US" sz="1000">
                <a:effectLst/>
                <a:latin typeface="メイリオ" pitchFamily="50" charset="-128"/>
                <a:ea typeface="メイリオ" pitchFamily="50" charset="-128"/>
                <a:cs typeface="メイリオ" pitchFamily="50" charset="-128"/>
              </a:rPr>
              <a:t>キックオフ会議までに確認、相談が必要なこと</a:t>
            </a:r>
          </a:p>
          <a:p>
            <a:pPr>
              <a:spcBef>
                <a:spcPct val="20000"/>
              </a:spcBef>
            </a:pPr>
            <a:endParaRPr lang="ja-JP" altLang="en-US" sz="1000">
              <a:effectLst/>
              <a:latin typeface="メイリオ" pitchFamily="50" charset="-128"/>
              <a:ea typeface="メイリオ" pitchFamily="50" charset="-128"/>
              <a:cs typeface="メイリオ" pitchFamily="50" charset="-128"/>
            </a:endParaRPr>
          </a:p>
        </p:txBody>
      </p:sp>
      <p:sp>
        <p:nvSpPr>
          <p:cNvPr id="98326" name="Rectangle 22"/>
          <p:cNvSpPr>
            <a:spLocks noChangeArrowheads="1"/>
          </p:cNvSpPr>
          <p:nvPr/>
        </p:nvSpPr>
        <p:spPr bwMode="auto">
          <a:xfrm>
            <a:off x="107950" y="1249363"/>
            <a:ext cx="793750" cy="274637"/>
          </a:xfrm>
          <a:prstGeom prst="rect">
            <a:avLst/>
          </a:prstGeom>
          <a:noFill/>
          <a:ln w="9525">
            <a:noFill/>
            <a:miter lim="800000"/>
            <a:headEnd/>
            <a:tailEnd/>
          </a:ln>
          <a:effectLst/>
        </p:spPr>
        <p:txBody>
          <a:bodyPr wrap="none">
            <a:spAutoFit/>
          </a:bodyPr>
          <a:lstStyle/>
          <a:p>
            <a:pPr algn="r"/>
            <a:r>
              <a:rPr lang="ja-JP" altLang="en-US" sz="1200">
                <a:effectLst/>
                <a:latin typeface="メイリオ" pitchFamily="50" charset="-128"/>
                <a:ea typeface="メイリオ" pitchFamily="50" charset="-128"/>
                <a:cs typeface="メイリオ" pitchFamily="50" charset="-128"/>
              </a:rPr>
              <a:t>参加者名</a:t>
            </a:r>
          </a:p>
        </p:txBody>
      </p:sp>
      <p:sp>
        <p:nvSpPr>
          <p:cNvPr id="98327" name="Rectangle 23"/>
          <p:cNvSpPr>
            <a:spLocks noChangeArrowheads="1"/>
          </p:cNvSpPr>
          <p:nvPr/>
        </p:nvSpPr>
        <p:spPr bwMode="auto">
          <a:xfrm>
            <a:off x="900113" y="1268413"/>
            <a:ext cx="8064500" cy="252412"/>
          </a:xfrm>
          <a:prstGeom prst="rect">
            <a:avLst/>
          </a:prstGeom>
          <a:solidFill>
            <a:schemeClr val="bg1"/>
          </a:solidFill>
          <a:ln w="12700">
            <a:solidFill>
              <a:srgbClr val="99CC00"/>
            </a:solidFill>
            <a:miter lim="800000"/>
            <a:headEnd/>
            <a:tailEnd/>
          </a:ln>
          <a:effectLst/>
        </p:spPr>
        <p:txBody>
          <a:bodyPr lIns="54000" tIns="10800" anchor="ctr"/>
          <a:lstStyle/>
          <a:p>
            <a:endParaRPr lang="ja-JP" altLang="en-US" sz="1200">
              <a:effectLst/>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スライド番号プレースホルダ 2"/>
          <p:cNvSpPr txBox="1">
            <a:spLocks noGrp="1"/>
          </p:cNvSpPr>
          <p:nvPr/>
        </p:nvSpPr>
        <p:spPr>
          <a:xfrm>
            <a:off x="8462963" y="6234113"/>
            <a:ext cx="609600" cy="520700"/>
          </a:xfrm>
          <a:prstGeom prst="rect">
            <a:avLst/>
          </a:prstGeom>
          <a:noFill/>
        </p:spPr>
        <p:txBody>
          <a:bodyPr anchor="ctr"/>
          <a:lstStyle/>
          <a:p>
            <a:pPr algn="ctr" fontAlgn="auto">
              <a:spcBef>
                <a:spcPts val="0"/>
              </a:spcBef>
              <a:spcAft>
                <a:spcPts val="0"/>
              </a:spcAft>
              <a:defRPr/>
            </a:pPr>
            <a:fld id="{A35C95F8-A904-43BD-BCCC-718418901275}" type="slidenum">
              <a:rPr lang="ja-JP" altLang="en-US" sz="1400" b="1">
                <a:solidFill>
                  <a:srgbClr val="FFFFFF"/>
                </a:solidFill>
                <a:effectLst/>
                <a:latin typeface="+mn-lt"/>
                <a:ea typeface="+mn-ea"/>
              </a:rPr>
              <a:pPr algn="ctr" fontAlgn="auto">
                <a:spcBef>
                  <a:spcPts val="0"/>
                </a:spcBef>
                <a:spcAft>
                  <a:spcPts val="0"/>
                </a:spcAft>
                <a:defRPr/>
              </a:pPr>
              <a:t>4</a:t>
            </a:fld>
            <a:endParaRPr lang="ja-JP" altLang="en-US" sz="1400" b="1">
              <a:solidFill>
                <a:srgbClr val="FFFFFF"/>
              </a:solidFill>
              <a:effectLst/>
              <a:latin typeface="+mn-lt"/>
              <a:ea typeface="+mn-ea"/>
            </a:endParaRPr>
          </a:p>
        </p:txBody>
      </p:sp>
      <p:sp>
        <p:nvSpPr>
          <p:cNvPr id="6" name="Rectangle 4"/>
          <p:cNvSpPr>
            <a:spLocks noChangeArrowheads="1"/>
          </p:cNvSpPr>
          <p:nvPr/>
        </p:nvSpPr>
        <p:spPr bwMode="auto">
          <a:xfrm>
            <a:off x="954088" y="4365625"/>
            <a:ext cx="7235825" cy="1584325"/>
          </a:xfrm>
          <a:prstGeom prst="rect">
            <a:avLst/>
          </a:prstGeom>
          <a:noFill/>
          <a:ln w="38100" cmpd="dbl">
            <a:solidFill>
              <a:srgbClr val="000000"/>
            </a:solidFill>
            <a:miter lim="800000"/>
            <a:headEnd/>
            <a:tailEnd/>
          </a:ln>
        </p:spPr>
        <p:txBody>
          <a:bodyPr anchor="ctr"/>
          <a:lstStyle/>
          <a:p>
            <a:pPr fontAlgn="auto">
              <a:lnSpc>
                <a:spcPct val="120000"/>
              </a:lnSpc>
              <a:spcBef>
                <a:spcPts val="0"/>
              </a:spcBef>
              <a:spcAft>
                <a:spcPts val="0"/>
              </a:spcAft>
              <a:defRPr/>
            </a:pPr>
            <a:r>
              <a:rPr kumimoji="0" lang="en-US" altLang="ja-JP" sz="1400" kern="0" dirty="0">
                <a:solidFill>
                  <a:sysClr val="windowText" lastClr="000000"/>
                </a:solidFill>
                <a:effectLst/>
                <a:latin typeface="メイリオ" pitchFamily="50" charset="-128"/>
                <a:ea typeface="メイリオ" pitchFamily="50" charset="-128"/>
              </a:rPr>
              <a:t>Microsoft</a:t>
            </a:r>
            <a:r>
              <a:rPr kumimoji="0" lang="ja-JP" altLang="en-US" sz="1400" kern="0" dirty="0" err="1">
                <a:solidFill>
                  <a:sysClr val="windowText" lastClr="000000"/>
                </a:solidFill>
                <a:effectLst/>
                <a:latin typeface="メイリオ" pitchFamily="50" charset="-128"/>
                <a:ea typeface="メイリオ" pitchFamily="50" charset="-128"/>
              </a:rPr>
              <a:t>、</a:t>
            </a:r>
            <a:r>
              <a:rPr kumimoji="0" lang="en-US" altLang="ja-JP" sz="1400" kern="0" dirty="0">
                <a:solidFill>
                  <a:sysClr val="windowText" lastClr="000000"/>
                </a:solidFill>
                <a:effectLst/>
                <a:latin typeface="メイリオ" pitchFamily="50" charset="-128"/>
                <a:ea typeface="メイリオ" pitchFamily="50" charset="-128"/>
              </a:rPr>
              <a:t>Microsoft</a:t>
            </a:r>
            <a:r>
              <a:rPr kumimoji="0" lang="ja-JP" altLang="en-US" sz="1400" kern="0" dirty="0">
                <a:solidFill>
                  <a:sysClr val="windowText" lastClr="000000"/>
                </a:solidFill>
                <a:effectLst/>
                <a:latin typeface="メイリオ" pitchFamily="50" charset="-128"/>
                <a:ea typeface="メイリオ" pitchFamily="50" charset="-128"/>
              </a:rPr>
              <a:t> ロゴ、</a:t>
            </a:r>
            <a:r>
              <a:rPr kumimoji="0" lang="en-US" altLang="ja-JP" sz="1400" kern="0" dirty="0">
                <a:solidFill>
                  <a:sysClr val="windowText" lastClr="000000"/>
                </a:solidFill>
                <a:effectLst/>
                <a:latin typeface="メイリオ" pitchFamily="50" charset="-128"/>
                <a:ea typeface="メイリオ" pitchFamily="50" charset="-128"/>
              </a:rPr>
              <a:t>Internet Explorer</a:t>
            </a:r>
            <a:r>
              <a:rPr kumimoji="0" lang="ja-JP" altLang="en-US" sz="1400" kern="0" dirty="0" err="1">
                <a:solidFill>
                  <a:sysClr val="windowText" lastClr="000000"/>
                </a:solidFill>
                <a:effectLst/>
                <a:latin typeface="メイリオ" pitchFamily="50" charset="-128"/>
                <a:ea typeface="メイリオ" pitchFamily="50" charset="-128"/>
              </a:rPr>
              <a:t>、</a:t>
            </a:r>
            <a:r>
              <a:rPr kumimoji="0" lang="en-US" altLang="ja-JP" sz="1400" kern="0" dirty="0">
                <a:solidFill>
                  <a:sysClr val="windowText" lastClr="000000"/>
                </a:solidFill>
                <a:effectLst/>
                <a:latin typeface="メイリオ" pitchFamily="50" charset="-128"/>
                <a:ea typeface="メイリオ" pitchFamily="50" charset="-128"/>
              </a:rPr>
              <a:t>Windows</a:t>
            </a:r>
            <a:r>
              <a:rPr kumimoji="0" lang="ja-JP" altLang="en-US" sz="1400" kern="0" dirty="0" err="1">
                <a:solidFill>
                  <a:sysClr val="windowText" lastClr="000000"/>
                </a:solidFill>
                <a:effectLst/>
                <a:latin typeface="メイリオ" pitchFamily="50" charset="-128"/>
                <a:ea typeface="メイリオ" pitchFamily="50" charset="-128"/>
              </a:rPr>
              <a:t>、</a:t>
            </a:r>
            <a:r>
              <a:rPr kumimoji="0" lang="en-US" altLang="ja-JP" sz="1400" kern="0" dirty="0">
                <a:solidFill>
                  <a:sysClr val="windowText" lastClr="000000"/>
                </a:solidFill>
                <a:effectLst/>
                <a:latin typeface="メイリオ" pitchFamily="50" charset="-128"/>
                <a:ea typeface="メイリオ" pitchFamily="50" charset="-128"/>
              </a:rPr>
              <a:t>Windows Vista</a:t>
            </a:r>
            <a:r>
              <a:rPr kumimoji="0" lang="ja-JP" altLang="en-US" sz="1400" kern="0" dirty="0" err="1">
                <a:solidFill>
                  <a:sysClr val="windowText" lastClr="000000"/>
                </a:solidFill>
                <a:effectLst/>
                <a:latin typeface="メイリオ" pitchFamily="50" charset="-128"/>
                <a:ea typeface="メイリオ" pitchFamily="50" charset="-128"/>
              </a:rPr>
              <a:t>、</a:t>
            </a:r>
            <a:r>
              <a:rPr kumimoji="0" lang="en-US" altLang="ja-JP" sz="1400" kern="0" dirty="0">
                <a:solidFill>
                  <a:sysClr val="windowText" lastClr="000000"/>
                </a:solidFill>
                <a:effectLst/>
                <a:latin typeface="メイリオ" pitchFamily="50" charset="-128"/>
                <a:ea typeface="メイリオ" pitchFamily="50" charset="-128"/>
              </a:rPr>
              <a:t>Windows</a:t>
            </a:r>
            <a:r>
              <a:rPr kumimoji="0" lang="ja-JP" altLang="en-US" sz="1400" kern="0" dirty="0">
                <a:solidFill>
                  <a:sysClr val="windowText" lastClr="000000"/>
                </a:solidFill>
                <a:effectLst/>
                <a:latin typeface="メイリオ" pitchFamily="50" charset="-128"/>
                <a:ea typeface="メイリオ" pitchFamily="50" charset="-128"/>
              </a:rPr>
              <a:t> ロゴは、米国 </a:t>
            </a:r>
            <a:r>
              <a:rPr kumimoji="0" lang="en-US" altLang="ja-JP" sz="1400" kern="0" dirty="0">
                <a:solidFill>
                  <a:sysClr val="windowText" lastClr="000000"/>
                </a:solidFill>
                <a:effectLst/>
                <a:latin typeface="メイリオ" pitchFamily="50" charset="-128"/>
                <a:ea typeface="メイリオ" pitchFamily="50" charset="-128"/>
              </a:rPr>
              <a:t>Microsoft Corporation </a:t>
            </a:r>
            <a:r>
              <a:rPr kumimoji="0" lang="ja-JP" altLang="en-US" sz="1400" kern="0" dirty="0">
                <a:solidFill>
                  <a:sysClr val="windowText" lastClr="000000"/>
                </a:solidFill>
                <a:effectLst/>
                <a:latin typeface="メイリオ" pitchFamily="50" charset="-128"/>
                <a:ea typeface="メイリオ" pitchFamily="50" charset="-128"/>
              </a:rPr>
              <a:t>および</a:t>
            </a:r>
            <a:r>
              <a:rPr kumimoji="0" lang="en-US" altLang="ja-JP" sz="1400" kern="0" dirty="0">
                <a:solidFill>
                  <a:sysClr val="windowText" lastClr="000000"/>
                </a:solidFill>
                <a:effectLst/>
                <a:latin typeface="メイリオ" pitchFamily="50" charset="-128"/>
                <a:ea typeface="メイリオ" pitchFamily="50" charset="-128"/>
              </a:rPr>
              <a:t>/</a:t>
            </a:r>
            <a:r>
              <a:rPr kumimoji="0" lang="ja-JP" altLang="en-US" sz="1400" kern="0" dirty="0">
                <a:solidFill>
                  <a:sysClr val="windowText" lastClr="000000"/>
                </a:solidFill>
                <a:effectLst/>
                <a:latin typeface="メイリオ" pitchFamily="50" charset="-128"/>
                <a:ea typeface="メイリオ" pitchFamily="50" charset="-128"/>
              </a:rPr>
              <a:t>またはその関連会社の商標です。</a:t>
            </a:r>
          </a:p>
          <a:p>
            <a:pPr fontAlgn="auto">
              <a:lnSpc>
                <a:spcPct val="120000"/>
              </a:lnSpc>
              <a:spcBef>
                <a:spcPts val="0"/>
              </a:spcBef>
              <a:spcAft>
                <a:spcPts val="0"/>
              </a:spcAft>
              <a:defRPr/>
            </a:pPr>
            <a:r>
              <a:rPr kumimoji="0" lang="ja-JP" altLang="en-US" sz="1400" kern="0" dirty="0">
                <a:solidFill>
                  <a:sysClr val="windowText" lastClr="000000"/>
                </a:solidFill>
                <a:effectLst/>
                <a:latin typeface="メイリオ" pitchFamily="50" charset="-128"/>
                <a:ea typeface="メイリオ" pitchFamily="50" charset="-128"/>
              </a:rPr>
              <a:t>その他、記載されている会社名および製品名は、各社の商標または登録商標です。</a:t>
            </a:r>
          </a:p>
          <a:p>
            <a:pPr fontAlgn="auto">
              <a:lnSpc>
                <a:spcPct val="120000"/>
              </a:lnSpc>
              <a:spcBef>
                <a:spcPts val="0"/>
              </a:spcBef>
              <a:spcAft>
                <a:spcPts val="0"/>
              </a:spcAft>
              <a:defRPr/>
            </a:pPr>
            <a:r>
              <a:rPr kumimoji="0" lang="ja-JP" altLang="en-US" sz="1400" kern="0" dirty="0">
                <a:solidFill>
                  <a:sysClr val="windowText" lastClr="000000"/>
                </a:solidFill>
                <a:effectLst/>
                <a:latin typeface="メイリオ" pitchFamily="50" charset="-128"/>
                <a:ea typeface="メイリオ" pitchFamily="50" charset="-128"/>
              </a:rPr>
              <a:t>制作・著作：マイクロソフト株式会社</a:t>
            </a:r>
          </a:p>
          <a:p>
            <a:pPr fontAlgn="auto">
              <a:lnSpc>
                <a:spcPct val="120000"/>
              </a:lnSpc>
              <a:spcBef>
                <a:spcPts val="0"/>
              </a:spcBef>
              <a:spcAft>
                <a:spcPts val="0"/>
              </a:spcAft>
              <a:defRPr/>
            </a:pPr>
            <a:r>
              <a:rPr kumimoji="0" lang="ja-JP" altLang="en-US" sz="1400" kern="0" dirty="0">
                <a:solidFill>
                  <a:sysClr val="windowText" lastClr="000000"/>
                </a:solidFill>
                <a:effectLst/>
                <a:latin typeface="メイリオ" pitchFamily="50" charset="-128"/>
                <a:ea typeface="メイリオ" pitchFamily="50" charset="-128"/>
              </a:rPr>
              <a:t>無断使用・複製・転載を禁止します。</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HGP創英角ｺﾞｼｯｸUB"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HGP創英角ｺﾞｼｯｸUB" pitchFamily="50" charset="-128"/>
          </a:defRPr>
        </a:defPPr>
      </a:lstStyle>
    </a:lnDef>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スパイス">
  <a:themeElements>
    <a:clrScheme name="1_スパイス 1">
      <a:dk1>
        <a:srgbClr val="000000"/>
      </a:dk1>
      <a:lt1>
        <a:srgbClr val="FFFFFF"/>
      </a:lt1>
      <a:dk2>
        <a:srgbClr val="575F6D"/>
      </a:dk2>
      <a:lt2>
        <a:srgbClr val="FFF39D"/>
      </a:lt2>
      <a:accent1>
        <a:srgbClr val="FE8637"/>
      </a:accent1>
      <a:accent2>
        <a:srgbClr val="7598D9"/>
      </a:accent2>
      <a:accent3>
        <a:srgbClr val="FFFFFF"/>
      </a:accent3>
      <a:accent4>
        <a:srgbClr val="000000"/>
      </a:accent4>
      <a:accent5>
        <a:srgbClr val="FEC3AE"/>
      </a:accent5>
      <a:accent6>
        <a:srgbClr val="6989C4"/>
      </a:accent6>
      <a:hlink>
        <a:srgbClr val="D2611C"/>
      </a:hlink>
      <a:folHlink>
        <a:srgbClr val="3B435B"/>
      </a:folHlink>
    </a:clrScheme>
    <a:fontScheme name="1_スパイス">
      <a:majorFont>
        <a:latin typeface="HGP創英角ｺﾞｼｯｸUB"/>
        <a:ea typeface="ＭＳ Ｐゴシック"/>
        <a:cs typeface=""/>
      </a:majorFont>
      <a:minorFont>
        <a:latin typeface="Century Schoolbook"/>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HGP創英角ｺﾞｼｯｸUB" pitchFamily="50"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sz="1800" b="0" i="0" u="none" strike="noStrike" cap="none" normalizeH="0" baseline="0" smtClean="0">
            <a:ln>
              <a:noFill/>
            </a:ln>
            <a:solidFill>
              <a:schemeClr val="tx1"/>
            </a:solidFill>
            <a:effectLst>
              <a:outerShdw blurRad="38100" dist="38100" dir="2700000" algn="tl">
                <a:srgbClr val="000000">
                  <a:alpha val="43137"/>
                </a:srgbClr>
              </a:outerShdw>
            </a:effectLst>
            <a:latin typeface="Arial" charset="0"/>
            <a:ea typeface="HGP創英角ｺﾞｼｯｸUB" pitchFamily="50" charset="-128"/>
          </a:defRPr>
        </a:defPPr>
      </a:lstStyle>
    </a:lnDef>
  </a:objectDefaults>
  <a:extraClrSchemeLst>
    <a:extraClrScheme>
      <a:clrScheme name="1_スパイス 1">
        <a:dk1>
          <a:srgbClr val="000000"/>
        </a:dk1>
        <a:lt1>
          <a:srgbClr val="FFFFFF"/>
        </a:lt1>
        <a:dk2>
          <a:srgbClr val="575F6D"/>
        </a:dk2>
        <a:lt2>
          <a:srgbClr val="FFF39D"/>
        </a:lt2>
        <a:accent1>
          <a:srgbClr val="FE8637"/>
        </a:accent1>
        <a:accent2>
          <a:srgbClr val="7598D9"/>
        </a:accent2>
        <a:accent3>
          <a:srgbClr val="FFFFFF"/>
        </a:accent3>
        <a:accent4>
          <a:srgbClr val="000000"/>
        </a:accent4>
        <a:accent5>
          <a:srgbClr val="FEC3AE"/>
        </a:accent5>
        <a:accent6>
          <a:srgbClr val="6989C4"/>
        </a:accent6>
        <a:hlink>
          <a:srgbClr val="D2611C"/>
        </a:hlink>
        <a:folHlink>
          <a:srgbClr val="3B435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1872</TotalTime>
  <Words>633</Words>
  <Application>Microsoft Office PowerPoint</Application>
  <PresentationFormat>画面に合わせる (4:3)</PresentationFormat>
  <Paragraphs>80</Paragraphs>
  <Slides>4</Slides>
  <Notes>4</Notes>
  <HiddenSlides>0</HiddenSlides>
  <MMClips>0</MMClips>
  <ScaleCrop>false</ScaleCrop>
  <HeadingPairs>
    <vt:vector size="4" baseType="variant">
      <vt:variant>
        <vt:lpstr>テーマ</vt:lpstr>
      </vt:variant>
      <vt:variant>
        <vt:i4>2</vt:i4>
      </vt:variant>
      <vt:variant>
        <vt:lpstr>スライド タイトル</vt:lpstr>
      </vt:variant>
      <vt:variant>
        <vt:i4>4</vt:i4>
      </vt:variant>
    </vt:vector>
  </HeadingPairs>
  <TitlesOfParts>
    <vt:vector size="6" baseType="lpstr">
      <vt:lpstr>標準デザイン</vt:lpstr>
      <vt:lpstr>1_スパイス</vt:lpstr>
      <vt:lpstr>会議運営シート＜企画会議用＞時間目安：40分</vt:lpstr>
      <vt:lpstr>会議運営シート＜企画会議用＞時間目安：40分</vt:lpstr>
      <vt:lpstr>会議運営シート＜企画会議用＞時間目安：40分</vt:lpstr>
      <vt:lpstr>PowerPoint プレゼンテーション</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会議運営シート＜企画会議用＞　時間目安：40分</dc:title>
  <dc:creator>マイクロソフト株式会社</dc:creator>
  <cp:lastModifiedBy>Oda Junko</cp:lastModifiedBy>
  <cp:revision>208</cp:revision>
  <dcterms:created xsi:type="dcterms:W3CDTF">2008-10-05T05:04:51Z</dcterms:created>
  <dcterms:modified xsi:type="dcterms:W3CDTF">2011-04-11T09:59:20Z</dcterms:modified>
</cp:coreProperties>
</file>