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4" r:id="rId2"/>
  </p:sldMasterIdLst>
  <p:notesMasterIdLst>
    <p:notesMasterId r:id="rId5"/>
  </p:notesMasterIdLst>
  <p:sldIdLst>
    <p:sldId id="294" r:id="rId3"/>
    <p:sldId id="295" r:id="rId4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C9B"/>
    <a:srgbClr val="FF6600"/>
    <a:srgbClr val="0000FF"/>
    <a:srgbClr val="FF0000"/>
    <a:srgbClr val="9933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121" autoAdjust="0"/>
  </p:normalViewPr>
  <p:slideViewPr>
    <p:cSldViewPr>
      <p:cViewPr>
        <p:scale>
          <a:sx n="82" d="100"/>
          <a:sy n="82" d="100"/>
        </p:scale>
        <p:origin x="-72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6EAAF0CD-D423-446B-8C36-068DAE1F6EBD}" type="datetimeFigureOut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3EF55AAB-F1AC-4742-A5B1-9600212BE4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88603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2438" y="217488"/>
            <a:ext cx="5903912" cy="4429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81038" y="4911725"/>
            <a:ext cx="5443537" cy="44719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330575" y="9240838"/>
            <a:ext cx="294957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C5019D8-4A09-4B0F-A096-325548904DED}" type="slidenum">
              <a:rPr lang="ja-JP" altLang="en-US" sz="1200">
                <a:solidFill>
                  <a:prstClr val="black"/>
                </a:solidFill>
                <a:effectLst/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200">
              <a:solidFill>
                <a:prstClr val="black"/>
              </a:solidFill>
              <a:effectLst/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2877ED-42A0-4D6D-9253-2BDBA3DDFE03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1E74-1392-42BB-8317-38E397E9035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A97531-8B16-46DA-A277-0EA7C7C83D66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ECF05-9295-4C41-BBCA-03E6C57A50A3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04038" y="115888"/>
            <a:ext cx="2239962" cy="60102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57225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A57806-7F82-47D0-8741-833CF6BAFA4E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7042F-14E0-47DE-9238-633DDD36776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3C2C93-061B-4C95-984F-9C8D288857E9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7C2683-9CB7-486E-9824-F76F23CF111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C7DAEE-7A0D-4191-9CF4-A62C6DE8451B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7EDE1A-98E3-46EB-B774-FA310FC972F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ECDDA-C351-4ABC-A147-F22304AAC011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2E8EBD-08A9-4DC7-A7F1-E29FF0B475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1B2A68-8F05-41F4-91AA-043DE55E0444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8456F9-32CA-434D-A34D-638F49C3A3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5BF3BA-65B2-49CD-BFA5-679E2A345762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745EB6-6788-458B-AFCA-841439D399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F9A65A-BA9B-4DDE-8361-91CBC11D9584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C58F76-4881-47FB-BEDC-F36E3FD47C7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46644-B370-4C24-83D6-521DEE6E51B8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E71FFA-BA08-4DDA-8743-8E98F3DE98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C3AEE4-B2EA-44E5-9540-C2AD06F82BD8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E35D24-DDE6-4E9B-B37E-A9F13BB306A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12F403-2269-4CF2-B65B-8CF11BD5DB78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385FF-9168-4B84-8A1D-9CD9B1D13849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9AED0A-61A7-45B4-A1BA-0552699BAB1E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4A5EF6-4026-46DB-8BA3-0A5A27F0B4F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BE999A-108B-48DD-B219-1E1B24C19B3B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2D48DB-C76F-4589-9B06-50D631662C4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211888" y="17463"/>
            <a:ext cx="2003425" cy="6456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6850" y="17463"/>
            <a:ext cx="5862638" cy="6456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7BCCD7-A23A-480E-A4EB-A4D73C35F984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0C7EB2-7FC0-4993-9097-7E7A5D8653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D734F7-5668-49EA-A6F1-CC8158E04280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8F08B-9319-4618-8665-2F28BE1740A6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1CCF75-B1AF-4EF3-837F-E1A584AE5610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A9F60-D786-49F5-AA17-B4C125B6EB66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8C510-0F0B-484C-81BB-D727DF48880E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1CB8E-D061-40C5-B1D3-D9FFA2087BB4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6B377-A862-4754-BAB5-71A748FC0BD8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10F7C-0A69-4AC8-87F2-8990213C38ED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F7496C-DD09-40F2-95A6-80A9697C8F27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33D98-5A65-4FF7-9C28-9777896628DD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BDABE3-82A8-48FD-A31A-89DDCABFFD4B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CF884-902B-4545-AE27-4F7C65ECF7BB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009471-FD16-404E-8A5C-46BF5432891F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C46A5-4747-425C-AE58-6B64889242C1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8964612" cy="490537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ea typeface="+mn-ea"/>
              </a:defRPr>
            </a:lvl1pPr>
          </a:lstStyle>
          <a:p>
            <a:fld id="{928EF4F1-B730-43BA-B2B7-A5915A0487D5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ea typeface="+mn-ea"/>
              </a:defRPr>
            </a:lvl1pPr>
          </a:lstStyle>
          <a:p>
            <a:fld id="{9208F00B-6B2B-4B1E-B3FF-8CBD073047D1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196850" y="17463"/>
            <a:ext cx="8018463" cy="5715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smtClean="0"/>
          </a:p>
        </p:txBody>
      </p:sp>
      <p:sp>
        <p:nvSpPr>
          <p:cNvPr id="100356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>
                <a:solidFill>
                  <a:srgbClr val="575F6D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7C75B517-5B02-40DF-9078-A8F201CEFB7B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75F6D"/>
                </a:solidFill>
                <a:effectLst/>
                <a:latin typeface="+mn-lt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428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white"/>
              </a:solidFill>
              <a:effectLst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489950" y="6215063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white"/>
              </a:solidFill>
              <a:effectLst/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462963" y="6234113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>
                <a:solidFill>
                  <a:srgbClr val="FFFFFF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DED73452-641F-4147-AD18-2AF0A103631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620713"/>
            <a:ext cx="8388350" cy="2222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>
          <a:solidFill>
            <a:schemeClr val="tx1"/>
          </a:solidFill>
          <a:latin typeface="+mn-lt"/>
          <a:ea typeface="+mn-ea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0" y="949030"/>
            <a:ext cx="7776604" cy="5828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123824" y="265113"/>
            <a:ext cx="23239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［会議運営シート（企画）］</a:t>
            </a:r>
          </a:p>
          <a:p>
            <a:r>
              <a:rPr lang="ja-JP" altLang="en-US" sz="12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操作解説</a:t>
            </a: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2127250" y="76200"/>
            <a:ext cx="5073042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8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</a:t>
            </a:r>
            <a:r>
              <a:rPr lang="ja-JP" altLang="en-US" sz="8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・」	・・・破線上部は新しく設定する場合の説明、破線下部は現状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　　 </a:t>
            </a:r>
            <a:r>
              <a:rPr lang="ja-JP" altLang="en-US" sz="8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の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ものを修正する場合の説明</a:t>
            </a:r>
          </a:p>
          <a:p>
            <a:r>
              <a:rPr lang="en-US" altLang="ja-JP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215900" y="2654300"/>
            <a:ext cx="2915940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挿入＞図形＞テキストボックス</a:t>
            </a:r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をクリック→画面上の任意の場所をクリックして文字入力開始</a:t>
            </a:r>
          </a:p>
          <a:p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</a:t>
            </a:r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すべてテキスト上をクリックしてカーソルがたったら、文字を打ち変える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 txBox="1">
            <a:spLocks noGrp="1"/>
          </p:cNvSpPr>
          <p:nvPr/>
        </p:nvSpPr>
        <p:spPr>
          <a:xfrm>
            <a:off x="8462963" y="6234113"/>
            <a:ext cx="609600" cy="52070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D00FF6C-B53E-49BA-8F7D-9C6F85A5A5CF}" type="slidenum">
              <a:rPr lang="ja-JP" altLang="en-US" sz="1400" b="1">
                <a:solidFill>
                  <a:srgbClr val="FFFFFF"/>
                </a:solidFill>
                <a:effectLst/>
                <a:latin typeface="+mn-lt"/>
                <a:ea typeface="+mn-ea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400" b="1">
              <a:solidFill>
                <a:srgbClr val="FFFFFF"/>
              </a:solidFill>
              <a:effectLst/>
              <a:latin typeface="+mn-lt"/>
              <a:ea typeface="+mn-ea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54088" y="4365625"/>
            <a:ext cx="723582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Internet Explorer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 Vista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ロゴは、米国 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 Corporation 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および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またはその関連会社の商標です。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制作・著作：マイクロソフト株式会社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スパイス">
  <a:themeElements>
    <a:clrScheme name="1_スパイス 1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FFFFFF"/>
      </a:accent3>
      <a:accent4>
        <a:srgbClr val="000000"/>
      </a:accent4>
      <a:accent5>
        <a:srgbClr val="FEC3AE"/>
      </a:accent5>
      <a:accent6>
        <a:srgbClr val="6989C4"/>
      </a:accent6>
      <a:hlink>
        <a:srgbClr val="D2611C"/>
      </a:hlink>
      <a:folHlink>
        <a:srgbClr val="3B435B"/>
      </a:folHlink>
    </a:clrScheme>
    <a:fontScheme name="1_スパイス">
      <a:majorFont>
        <a:latin typeface="HGP創英角ｺﾞｼｯｸUB"/>
        <a:ea typeface="ＭＳ Ｐゴシック"/>
        <a:cs typeface=""/>
      </a:majorFont>
      <a:minorFont>
        <a:latin typeface="Century School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1_スパイス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1854</TotalTime>
  <Words>142</Words>
  <Application>Microsoft Office PowerPoint</Application>
  <PresentationFormat>画面に合わせる (4:3)</PresentationFormat>
  <Paragraphs>17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標準デザイン</vt:lpstr>
      <vt:lpstr>1_スパイス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206</cp:revision>
  <dcterms:created xsi:type="dcterms:W3CDTF">2008-10-05T05:04:51Z</dcterms:created>
  <dcterms:modified xsi:type="dcterms:W3CDTF">2011-04-11T10:18:15Z</dcterms:modified>
</cp:coreProperties>
</file>