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Lst>
  <p:notesMasterIdLst>
    <p:notesMasterId r:id="rId7"/>
  </p:notesMasterIdLst>
  <p:sldIdLst>
    <p:sldId id="264" r:id="rId3"/>
    <p:sldId id="258" r:id="rId4"/>
    <p:sldId id="265" r:id="rId5"/>
    <p:sldId id="266" r:id="rId6"/>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a:srgbClr val="DDDDDD"/>
    <a:srgbClr val="FF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204" autoAdjust="0"/>
    <p:restoredTop sz="97103" autoAdjust="0"/>
  </p:normalViewPr>
  <p:slideViewPr>
    <p:cSldViewPr>
      <p:cViewPr varScale="1">
        <p:scale>
          <a:sx n="101" d="100"/>
          <a:sy n="101" d="100"/>
        </p:scale>
        <p:origin x="-54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194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94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94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ltLang="ja-JP"/>
          </a:p>
        </p:txBody>
      </p:sp>
      <p:sp>
        <p:nvSpPr>
          <p:cNvPr id="194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647B30F-27F7-4530-8F38-0CCC099E70C6}" type="slidenum">
              <a:rPr lang="en-US" altLang="ja-JP"/>
              <a:pPr/>
              <a:t>‹#›</a:t>
            </a:fld>
            <a:endParaRPr lang="en-US" altLang="ja-JP"/>
          </a:p>
        </p:txBody>
      </p:sp>
    </p:spTree>
    <p:extLst>
      <p:ext uri="{BB962C8B-B14F-4D97-AF65-F5344CB8AC3E}">
        <p14:creationId xmlns:p14="http://schemas.microsoft.com/office/powerpoint/2010/main" val="137124848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ＭＳ Ｐ明朝" charset="-128"/>
        <a:cs typeface="+mn-cs"/>
      </a:defRPr>
    </a:lvl1pPr>
    <a:lvl2pPr marL="457200" algn="l" rtl="0" fontAlgn="base">
      <a:spcBef>
        <a:spcPct val="30000"/>
      </a:spcBef>
      <a:spcAft>
        <a:spcPct val="0"/>
      </a:spcAft>
      <a:defRPr kumimoji="1" sz="1200" kern="1200">
        <a:solidFill>
          <a:schemeClr val="tx1"/>
        </a:solidFill>
        <a:latin typeface="Arial" charset="0"/>
        <a:ea typeface="ＭＳ Ｐ明朝" charset="-128"/>
        <a:cs typeface="+mn-cs"/>
      </a:defRPr>
    </a:lvl2pPr>
    <a:lvl3pPr marL="914400" algn="l" rtl="0" fontAlgn="base">
      <a:spcBef>
        <a:spcPct val="30000"/>
      </a:spcBef>
      <a:spcAft>
        <a:spcPct val="0"/>
      </a:spcAft>
      <a:defRPr kumimoji="1" sz="1200" kern="1200">
        <a:solidFill>
          <a:schemeClr val="tx1"/>
        </a:solidFill>
        <a:latin typeface="Arial" charset="0"/>
        <a:ea typeface="ＭＳ Ｐ明朝" charset="-128"/>
        <a:cs typeface="+mn-cs"/>
      </a:defRPr>
    </a:lvl3pPr>
    <a:lvl4pPr marL="1371600" algn="l" rtl="0" fontAlgn="base">
      <a:spcBef>
        <a:spcPct val="30000"/>
      </a:spcBef>
      <a:spcAft>
        <a:spcPct val="0"/>
      </a:spcAft>
      <a:defRPr kumimoji="1" sz="1200" kern="1200">
        <a:solidFill>
          <a:schemeClr val="tx1"/>
        </a:solidFill>
        <a:latin typeface="Arial" charset="0"/>
        <a:ea typeface="ＭＳ Ｐ明朝" charset="-128"/>
        <a:cs typeface="+mn-cs"/>
      </a:defRPr>
    </a:lvl4pPr>
    <a:lvl5pPr marL="1828800" algn="l" rtl="0" fontAlgn="base">
      <a:spcBef>
        <a:spcPct val="30000"/>
      </a:spcBef>
      <a:spcAft>
        <a:spcPct val="0"/>
      </a:spcAft>
      <a:defRPr kumimoji="1" sz="1200" kern="1200">
        <a:solidFill>
          <a:schemeClr val="tx1"/>
        </a:solidFill>
        <a:latin typeface="Arial" charset="0"/>
        <a:ea typeface="ＭＳ Ｐ明朝"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317CFA-7F00-44A7-81C7-84152F7C7ADB}" type="slidenum">
              <a:rPr lang="en-US" altLang="ja-JP"/>
              <a:pPr/>
              <a:t>1</a:t>
            </a:fld>
            <a:endParaRPr lang="en-US" altLang="ja-JP"/>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p:txBody>
          <a:bodyPr/>
          <a:lstStyle/>
          <a:p>
            <a:endParaRPr lang="ja-JP"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4EA7BE-23E5-439A-8CCA-423B1D717D85}" type="slidenum">
              <a:rPr lang="en-US" altLang="ja-JP"/>
              <a:pPr/>
              <a:t>2</a:t>
            </a:fld>
            <a:endParaRPr lang="en-US" altLang="ja-JP"/>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ja-JP" alt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1BE8D4-491A-461A-95DB-2D3AE80BF830}" type="slidenum">
              <a:rPr lang="en-US" altLang="ja-JP"/>
              <a:pPr/>
              <a:t>3</a:t>
            </a:fld>
            <a:endParaRPr lang="en-US" altLang="ja-JP"/>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ja-JP"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7FD12BD-89C9-4212-B1E2-640CDE4704F6}" type="slidenum">
              <a:rPr lang="en-US" altLang="ja-JP"/>
              <a:pPr/>
              <a:t>4</a:t>
            </a:fld>
            <a:endParaRPr lang="en-US" altLang="ja-JP"/>
          </a:p>
        </p:txBody>
      </p:sp>
      <p:sp>
        <p:nvSpPr>
          <p:cNvPr id="27650" name="スライド イメージ プレースホルダ 1"/>
          <p:cNvSpPr>
            <a:spLocks noGrp="1" noRot="1" noChangeAspect="1" noTextEdit="1"/>
          </p:cNvSpPr>
          <p:nvPr>
            <p:ph type="sldImg"/>
          </p:nvPr>
        </p:nvSpPr>
        <p:spPr>
          <a:xfrm>
            <a:off x="714375" y="200025"/>
            <a:ext cx="5434013" cy="4075113"/>
          </a:xfrm>
          <a:ln/>
        </p:spPr>
      </p:sp>
      <p:sp>
        <p:nvSpPr>
          <p:cNvPr id="27651" name="ノート プレースホルダ 2"/>
          <p:cNvSpPr>
            <a:spLocks noGrp="1"/>
          </p:cNvSpPr>
          <p:nvPr>
            <p:ph type="body" idx="1"/>
          </p:nvPr>
        </p:nvSpPr>
        <p:spPr>
          <a:xfrm>
            <a:off x="685800" y="4518025"/>
            <a:ext cx="5486400" cy="4114800"/>
          </a:xfrm>
        </p:spPr>
        <p:txBody>
          <a:bodyPr/>
          <a:lstStyle/>
          <a:p>
            <a:endParaRPr lang="ja-JP" altLang="ja-JP"/>
          </a:p>
        </p:txBody>
      </p:sp>
      <p:sp>
        <p:nvSpPr>
          <p:cNvPr id="4" name="スライド番号プレースホルダ 3"/>
          <p:cNvSpPr txBox="1">
            <a:spLocks noGrp="1"/>
          </p:cNvSpPr>
          <p:nvPr/>
        </p:nvSpPr>
        <p:spPr>
          <a:xfrm>
            <a:off x="3355975" y="8501063"/>
            <a:ext cx="2971800" cy="457200"/>
          </a:xfrm>
          <a:prstGeom prst="rect">
            <a:avLst/>
          </a:prstGeom>
          <a:noFill/>
        </p:spPr>
        <p:txBody>
          <a:bodyPr anchor="b"/>
          <a:lstStyle/>
          <a:p>
            <a:pPr algn="r" fontAlgn="auto">
              <a:spcBef>
                <a:spcPts val="0"/>
              </a:spcBef>
              <a:spcAft>
                <a:spcPts val="0"/>
              </a:spcAft>
              <a:defRPr/>
            </a:pPr>
            <a:fld id="{E8D4C2C4-0035-4679-9A81-D3D5F4E4C2CB}" type="slidenum">
              <a:rPr lang="ja-JP" altLang="en-US" sz="1200">
                <a:solidFill>
                  <a:prstClr val="black"/>
                </a:solidFill>
                <a:latin typeface="+mn-lt"/>
                <a:ea typeface="+mn-ea"/>
              </a:rPr>
              <a:pPr algn="r" fontAlgn="auto">
                <a:spcBef>
                  <a:spcPts val="0"/>
                </a:spcBef>
                <a:spcAft>
                  <a:spcPts val="0"/>
                </a:spcAft>
                <a:defRPr/>
              </a:pPr>
              <a:t>4</a:t>
            </a:fld>
            <a:endParaRPr lang="ja-JP" altLang="en-US" sz="1200">
              <a:solidFill>
                <a:prstClr val="black"/>
              </a:solidFill>
              <a:latin typeface="+mn-lt"/>
              <a:ea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BA3F398A-6587-4196-A9A4-E830402CBB6F}" type="slidenum">
              <a:rPr lang="en-US" altLang="ja-JP"/>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0"/>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C4B3B9CE-05D9-420A-80D1-66218AA51207}" type="slidenum">
              <a:rPr lang="en-US" altLang="ja-JP"/>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904038" y="115888"/>
            <a:ext cx="2239962" cy="60102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79388" y="115888"/>
            <a:ext cx="6572250" cy="601027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0E08F592-2B13-4C58-B765-69C6628DA2B6}" type="slidenum">
              <a:rPr lang="en-US" altLang="ja-JP"/>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pPr>
              <a:defRPr/>
            </a:pPr>
            <a:fld id="{77687535-84EC-4881-9C1F-E16BBE33D9A7}" type="slidenum">
              <a:rPr lang="ja-JP" altLang="en-US"/>
              <a:pPr>
                <a:defRPr/>
              </a:pPr>
              <a:t>‹#›</a:t>
            </a:fld>
            <a:endParaRPr lang="ja-JP"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pPr>
              <a:defRPr/>
            </a:pPr>
            <a:fld id="{E4810C90-0D1B-4B8E-B139-0E51AA54C134}" type="slidenum">
              <a:rPr lang="ja-JP" altLang="en-US"/>
              <a:pPr>
                <a:defRPr/>
              </a:pPr>
              <a:t>‹#›</a:t>
            </a:fld>
            <a:endParaRPr lang="ja-JP"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pPr>
              <a:defRPr/>
            </a:pPr>
            <a:fld id="{8B554290-DB2F-492E-8777-CA43078CC5EF}" type="slidenum">
              <a:rPr lang="ja-JP" altLang="en-US"/>
              <a:pPr>
                <a:defRPr/>
              </a:pPr>
              <a:t>‹#›</a:t>
            </a:fld>
            <a:endParaRPr lang="ja-JP"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3657600" cy="4873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267200" y="1600200"/>
            <a:ext cx="3657600" cy="4873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pPr>
              <a:defRPr/>
            </a:pPr>
            <a:endParaRPr lang="ja-JP" altLang="en-US"/>
          </a:p>
        </p:txBody>
      </p:sp>
      <p:sp>
        <p:nvSpPr>
          <p:cNvPr id="6" name="フッター プレースホルダ 5"/>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6"/>
          <p:cNvSpPr>
            <a:spLocks noGrp="1"/>
          </p:cNvSpPr>
          <p:nvPr>
            <p:ph type="sldNum" sz="quarter" idx="12"/>
          </p:nvPr>
        </p:nvSpPr>
        <p:spPr/>
        <p:txBody>
          <a:bodyPr/>
          <a:lstStyle>
            <a:lvl1pPr>
              <a:defRPr smtClean="0"/>
            </a:lvl1pPr>
          </a:lstStyle>
          <a:p>
            <a:pPr>
              <a:defRPr/>
            </a:pPr>
            <a:fld id="{64AB7C5B-B589-4409-8FDC-827CE0EEAFAD}" type="slidenum">
              <a:rPr lang="ja-JP" altLang="en-US"/>
              <a:pPr>
                <a:defRPr/>
              </a:pPr>
              <a:t>‹#›</a:t>
            </a:fld>
            <a:endParaRPr lang="ja-JP"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pPr>
              <a:defRPr/>
            </a:pPr>
            <a:endParaRPr lang="ja-JP" altLang="en-US"/>
          </a:p>
        </p:txBody>
      </p:sp>
      <p:sp>
        <p:nvSpPr>
          <p:cNvPr id="8" name="フッター プレースホルダ 7"/>
          <p:cNvSpPr>
            <a:spLocks noGrp="1"/>
          </p:cNvSpPr>
          <p:nvPr>
            <p:ph type="ftr" sz="quarter" idx="11"/>
          </p:nvPr>
        </p:nvSpPr>
        <p:spPr/>
        <p:txBody>
          <a:bodyPr/>
          <a:lstStyle>
            <a:lvl1pPr>
              <a:defRPr/>
            </a:lvl1pPr>
          </a:lstStyle>
          <a:p>
            <a:pPr>
              <a:defRPr/>
            </a:pPr>
            <a:endParaRPr lang="en-US" altLang="ja-JP"/>
          </a:p>
        </p:txBody>
      </p:sp>
      <p:sp>
        <p:nvSpPr>
          <p:cNvPr id="9" name="スライド番号プレースホルダ 8"/>
          <p:cNvSpPr>
            <a:spLocks noGrp="1"/>
          </p:cNvSpPr>
          <p:nvPr>
            <p:ph type="sldNum" sz="quarter" idx="12"/>
          </p:nvPr>
        </p:nvSpPr>
        <p:spPr/>
        <p:txBody>
          <a:bodyPr/>
          <a:lstStyle>
            <a:lvl1pPr>
              <a:defRPr smtClean="0"/>
            </a:lvl1pPr>
          </a:lstStyle>
          <a:p>
            <a:pPr>
              <a:defRPr/>
            </a:pPr>
            <a:fld id="{EDA22D08-8F9D-4D8E-B8CE-55F0073504B7}" type="slidenum">
              <a:rPr lang="ja-JP" altLang="en-US"/>
              <a:pPr>
                <a:defRPr/>
              </a:pPr>
              <a:t>‹#›</a:t>
            </a:fld>
            <a:endParaRPr lang="ja-JP"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pPr>
              <a:defRPr/>
            </a:pPr>
            <a:endParaRPr lang="ja-JP" altLang="en-US"/>
          </a:p>
        </p:txBody>
      </p:sp>
      <p:sp>
        <p:nvSpPr>
          <p:cNvPr id="4" name="フッター プレースホルダ 3"/>
          <p:cNvSpPr>
            <a:spLocks noGrp="1"/>
          </p:cNvSpPr>
          <p:nvPr>
            <p:ph type="ftr" sz="quarter" idx="11"/>
          </p:nvPr>
        </p:nvSpPr>
        <p:spPr/>
        <p:txBody>
          <a:bodyPr/>
          <a:lstStyle>
            <a:lvl1pPr>
              <a:defRPr/>
            </a:lvl1pPr>
          </a:lstStyle>
          <a:p>
            <a:pPr>
              <a:defRPr/>
            </a:pPr>
            <a:endParaRPr lang="en-US" altLang="ja-JP"/>
          </a:p>
        </p:txBody>
      </p:sp>
      <p:sp>
        <p:nvSpPr>
          <p:cNvPr id="5" name="スライド番号プレースホルダ 4"/>
          <p:cNvSpPr>
            <a:spLocks noGrp="1"/>
          </p:cNvSpPr>
          <p:nvPr>
            <p:ph type="sldNum" sz="quarter" idx="12"/>
          </p:nvPr>
        </p:nvSpPr>
        <p:spPr/>
        <p:txBody>
          <a:bodyPr/>
          <a:lstStyle>
            <a:lvl1pPr>
              <a:defRPr smtClean="0"/>
            </a:lvl1pPr>
          </a:lstStyle>
          <a:p>
            <a:pPr>
              <a:defRPr/>
            </a:pPr>
            <a:fld id="{1B1AE83D-AA31-41B9-9056-0B450D7E6783}" type="slidenum">
              <a:rPr lang="ja-JP" altLang="en-US"/>
              <a:pPr>
                <a:defRPr/>
              </a:pPr>
              <a:t>‹#›</a:t>
            </a:fld>
            <a:endParaRPr lang="ja-JP"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pPr>
              <a:defRPr/>
            </a:pPr>
            <a:endParaRPr lang="ja-JP" altLang="en-US"/>
          </a:p>
        </p:txBody>
      </p:sp>
      <p:sp>
        <p:nvSpPr>
          <p:cNvPr id="3" name="フッター プレースホルダ 2"/>
          <p:cNvSpPr>
            <a:spLocks noGrp="1"/>
          </p:cNvSpPr>
          <p:nvPr>
            <p:ph type="ftr" sz="quarter" idx="11"/>
          </p:nvPr>
        </p:nvSpPr>
        <p:spPr/>
        <p:txBody>
          <a:bodyPr/>
          <a:lstStyle>
            <a:lvl1pPr>
              <a:defRPr/>
            </a:lvl1pPr>
          </a:lstStyle>
          <a:p>
            <a:pPr>
              <a:defRPr/>
            </a:pPr>
            <a:endParaRPr lang="en-US" altLang="ja-JP"/>
          </a:p>
        </p:txBody>
      </p:sp>
      <p:sp>
        <p:nvSpPr>
          <p:cNvPr id="4" name="スライド番号プレースホルダ 3"/>
          <p:cNvSpPr>
            <a:spLocks noGrp="1"/>
          </p:cNvSpPr>
          <p:nvPr>
            <p:ph type="sldNum" sz="quarter" idx="12"/>
          </p:nvPr>
        </p:nvSpPr>
        <p:spPr/>
        <p:txBody>
          <a:bodyPr/>
          <a:lstStyle>
            <a:lvl1pPr>
              <a:defRPr smtClean="0"/>
            </a:lvl1pPr>
          </a:lstStyle>
          <a:p>
            <a:pPr>
              <a:defRPr/>
            </a:pPr>
            <a:fld id="{9DB7DD41-A40C-4BFF-85ED-3D265FAA926F}" type="slidenum">
              <a:rPr lang="ja-JP" altLang="en-US"/>
              <a:pPr>
                <a:defRPr/>
              </a:pPr>
              <a:t>‹#›</a:t>
            </a:fld>
            <a:endParaRPr lang="ja-JP"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pPr>
              <a:defRPr/>
            </a:pPr>
            <a:endParaRPr lang="ja-JP" altLang="en-US"/>
          </a:p>
        </p:txBody>
      </p:sp>
      <p:sp>
        <p:nvSpPr>
          <p:cNvPr id="6" name="フッター プレースホルダ 5"/>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6"/>
          <p:cNvSpPr>
            <a:spLocks noGrp="1"/>
          </p:cNvSpPr>
          <p:nvPr>
            <p:ph type="sldNum" sz="quarter" idx="12"/>
          </p:nvPr>
        </p:nvSpPr>
        <p:spPr/>
        <p:txBody>
          <a:bodyPr/>
          <a:lstStyle>
            <a:lvl1pPr>
              <a:defRPr smtClean="0"/>
            </a:lvl1pPr>
          </a:lstStyle>
          <a:p>
            <a:pPr>
              <a:defRPr/>
            </a:pPr>
            <a:fld id="{474E8091-79F8-42C3-9F11-08808A5C6D28}"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0"/>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F9C1DFA6-D891-4A86-B7D9-2DED3DBB1B7F}" type="slidenum">
              <a:rPr lang="en-US" altLang="ja-JP"/>
              <a:pPr/>
              <a:t>‹#›</a:t>
            </a:fld>
            <a:endParaRPr lang="en-US"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pPr>
              <a:defRPr/>
            </a:pPr>
            <a:endParaRPr lang="ja-JP" altLang="en-US"/>
          </a:p>
        </p:txBody>
      </p:sp>
      <p:sp>
        <p:nvSpPr>
          <p:cNvPr id="6" name="フッター プレースホルダ 5"/>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6"/>
          <p:cNvSpPr>
            <a:spLocks noGrp="1"/>
          </p:cNvSpPr>
          <p:nvPr>
            <p:ph type="sldNum" sz="quarter" idx="12"/>
          </p:nvPr>
        </p:nvSpPr>
        <p:spPr/>
        <p:txBody>
          <a:bodyPr/>
          <a:lstStyle>
            <a:lvl1pPr>
              <a:defRPr smtClean="0"/>
            </a:lvl1pPr>
          </a:lstStyle>
          <a:p>
            <a:pPr>
              <a:defRPr/>
            </a:pPr>
            <a:fld id="{1A213611-A175-4DD2-8F6C-44EDFCC7B0B5}" type="slidenum">
              <a:rPr lang="ja-JP" altLang="en-US"/>
              <a:pPr>
                <a:defRPr/>
              </a:pPr>
              <a:t>‹#›</a:t>
            </a:fld>
            <a:endParaRPr lang="ja-JP"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pPr>
              <a:defRPr/>
            </a:pPr>
            <a:fld id="{53A9D7E2-73FA-4252-8CA3-9CFDCC8919FE}" type="slidenum">
              <a:rPr lang="ja-JP" altLang="en-US"/>
              <a:pPr>
                <a:defRPr/>
              </a:pPr>
              <a:t>‹#›</a:t>
            </a:fld>
            <a:endParaRPr lang="ja-JP"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211888" y="17463"/>
            <a:ext cx="2003425" cy="6456362"/>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96850" y="17463"/>
            <a:ext cx="5862638" cy="6456362"/>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pPr>
              <a:defRPr/>
            </a:pPr>
            <a:fld id="{90B44AEE-D22C-4346-BE18-FAEBAE88A69C}"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8EE2FCEF-2201-417C-A83C-643415748944}" type="slidenum">
              <a:rPr lang="en-US" altLang="ja-JP"/>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B88819F3-4054-4006-A29A-9B1DDBFD1262}" type="slidenum">
              <a:rPr lang="en-US" altLang="ja-JP"/>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endParaRPr lang="en-US" altLang="ja-JP"/>
          </a:p>
        </p:txBody>
      </p:sp>
      <p:sp>
        <p:nvSpPr>
          <p:cNvPr id="8" name="フッター プレースホルダ 7"/>
          <p:cNvSpPr>
            <a:spLocks noGrp="1"/>
          </p:cNvSpPr>
          <p:nvPr>
            <p:ph type="ftr" sz="quarter" idx="11"/>
          </p:nvPr>
        </p:nvSpPr>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p:txBody>
          <a:bodyPr/>
          <a:lstStyle>
            <a:lvl1pPr>
              <a:defRPr/>
            </a:lvl1pPr>
          </a:lstStyle>
          <a:p>
            <a:fld id="{74F12EB1-9D83-423E-A8FF-E2F877D981D7}" type="slidenum">
              <a:rPr lang="en-US" altLang="ja-JP"/>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endParaRPr lang="en-US" altLang="ja-JP"/>
          </a:p>
        </p:txBody>
      </p:sp>
      <p:sp>
        <p:nvSpPr>
          <p:cNvPr id="4" name="フッター プレースホルダ 3"/>
          <p:cNvSpPr>
            <a:spLocks noGrp="1"/>
          </p:cNvSpPr>
          <p:nvPr>
            <p:ph type="ftr" sz="quarter" idx="11"/>
          </p:nvPr>
        </p:nvSpPr>
        <p:spPr/>
        <p:txBody>
          <a:bodyPr/>
          <a:lstStyle>
            <a:lvl1pPr>
              <a:defRPr/>
            </a:lvl1pPr>
          </a:lstStyle>
          <a:p>
            <a:endParaRPr lang="en-US" altLang="ja-JP"/>
          </a:p>
        </p:txBody>
      </p:sp>
      <p:sp>
        <p:nvSpPr>
          <p:cNvPr id="5" name="スライド番号プレースホルダ 4"/>
          <p:cNvSpPr>
            <a:spLocks noGrp="1"/>
          </p:cNvSpPr>
          <p:nvPr>
            <p:ph type="sldNum" sz="quarter" idx="12"/>
          </p:nvPr>
        </p:nvSpPr>
        <p:spPr/>
        <p:txBody>
          <a:bodyPr/>
          <a:lstStyle>
            <a:lvl1pPr>
              <a:defRPr/>
            </a:lvl1pPr>
          </a:lstStyle>
          <a:p>
            <a:fld id="{16E52984-6B45-402C-BD62-5D4D09169ACE}" type="slidenum">
              <a:rPr lang="en-US" altLang="ja-JP"/>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endParaRPr lang="en-US" altLang="ja-JP"/>
          </a:p>
        </p:txBody>
      </p:sp>
      <p:sp>
        <p:nvSpPr>
          <p:cNvPr id="3" name="フッター プレースホルダ 2"/>
          <p:cNvSpPr>
            <a:spLocks noGrp="1"/>
          </p:cNvSpPr>
          <p:nvPr>
            <p:ph type="ftr" sz="quarter" idx="11"/>
          </p:nvPr>
        </p:nvSpPr>
        <p:spPr/>
        <p:txBody>
          <a:bodyPr/>
          <a:lstStyle>
            <a:lvl1pPr>
              <a:defRPr/>
            </a:lvl1pPr>
          </a:lstStyle>
          <a:p>
            <a:endParaRPr lang="en-US" altLang="ja-JP"/>
          </a:p>
        </p:txBody>
      </p:sp>
      <p:sp>
        <p:nvSpPr>
          <p:cNvPr id="4" name="スライド番号プレースホルダ 3"/>
          <p:cNvSpPr>
            <a:spLocks noGrp="1"/>
          </p:cNvSpPr>
          <p:nvPr>
            <p:ph type="sldNum" sz="quarter" idx="12"/>
          </p:nvPr>
        </p:nvSpPr>
        <p:spPr/>
        <p:txBody>
          <a:bodyPr/>
          <a:lstStyle>
            <a:lvl1pPr>
              <a:defRPr/>
            </a:lvl1pPr>
          </a:lstStyle>
          <a:p>
            <a:fld id="{4ED71124-D388-4D2C-A410-56CF9353870B}" type="slidenum">
              <a:rPr lang="en-US" altLang="ja-JP"/>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F4A179CE-2996-4DB6-81E4-E307A81BA099}" type="slidenum">
              <a:rPr lang="en-US" altLang="ja-JP"/>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AA55E33D-4ECA-4C07-BBE9-7DA956615865}" type="slidenum">
              <a:rPr lang="en-US" altLang="ja-JP"/>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9388" y="115888"/>
            <a:ext cx="8964612" cy="490537"/>
          </a:xfrm>
          <a:prstGeom prst="rect">
            <a:avLst/>
          </a:prstGeom>
          <a:solidFill>
            <a:schemeClr val="bg1"/>
          </a:solidFill>
          <a:ln w="9525">
            <a:solidFill>
              <a:schemeClr val="folHlink"/>
            </a:solidFill>
            <a:miter lim="800000"/>
            <a:headEnd/>
            <a:tailEnd/>
          </a:ln>
          <a:effectLst>
            <a:outerShdw dist="107763" dir="2700000" algn="ctr" rotWithShape="0">
              <a:schemeClr val="folHlink">
                <a:alpha val="50000"/>
              </a:schemeClr>
            </a:outerShdw>
          </a:effec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36049C6-134E-44EE-A6D4-235F678AFDC4}"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fontAlgn="base">
        <a:spcBef>
          <a:spcPct val="0"/>
        </a:spcBef>
        <a:spcAft>
          <a:spcPct val="0"/>
        </a:spcAft>
        <a:defRPr kumimoji="1" sz="2400">
          <a:solidFill>
            <a:schemeClr val="tx2"/>
          </a:solidFill>
          <a:latin typeface="+mj-lt"/>
          <a:ea typeface="+mj-ea"/>
          <a:cs typeface="+mj-cs"/>
        </a:defRPr>
      </a:lvl1pPr>
      <a:lvl2pPr algn="l" rtl="0" fontAlgn="base">
        <a:spcBef>
          <a:spcPct val="0"/>
        </a:spcBef>
        <a:spcAft>
          <a:spcPct val="0"/>
        </a:spcAft>
        <a:defRPr kumimoji="1" sz="2400">
          <a:solidFill>
            <a:schemeClr val="tx2"/>
          </a:solidFill>
          <a:latin typeface="Arial" charset="0"/>
          <a:ea typeface="HGP創英角ｺﾞｼｯｸUB" pitchFamily="50" charset="-128"/>
        </a:defRPr>
      </a:lvl2pPr>
      <a:lvl3pPr algn="l" rtl="0" fontAlgn="base">
        <a:spcBef>
          <a:spcPct val="0"/>
        </a:spcBef>
        <a:spcAft>
          <a:spcPct val="0"/>
        </a:spcAft>
        <a:defRPr kumimoji="1" sz="2400">
          <a:solidFill>
            <a:schemeClr val="tx2"/>
          </a:solidFill>
          <a:latin typeface="Arial" charset="0"/>
          <a:ea typeface="HGP創英角ｺﾞｼｯｸUB" pitchFamily="50" charset="-128"/>
        </a:defRPr>
      </a:lvl3pPr>
      <a:lvl4pPr algn="l" rtl="0" fontAlgn="base">
        <a:spcBef>
          <a:spcPct val="0"/>
        </a:spcBef>
        <a:spcAft>
          <a:spcPct val="0"/>
        </a:spcAft>
        <a:defRPr kumimoji="1" sz="2400">
          <a:solidFill>
            <a:schemeClr val="tx2"/>
          </a:solidFill>
          <a:latin typeface="Arial" charset="0"/>
          <a:ea typeface="HGP創英角ｺﾞｼｯｸUB" pitchFamily="50" charset="-128"/>
        </a:defRPr>
      </a:lvl4pPr>
      <a:lvl5pPr algn="l" rtl="0" fontAlgn="base">
        <a:spcBef>
          <a:spcPct val="0"/>
        </a:spcBef>
        <a:spcAft>
          <a:spcPct val="0"/>
        </a:spcAft>
        <a:defRPr kumimoji="1" sz="2400">
          <a:solidFill>
            <a:schemeClr val="tx2"/>
          </a:solidFill>
          <a:latin typeface="Arial" charset="0"/>
          <a:ea typeface="HGP創英角ｺﾞｼｯｸUB" pitchFamily="50" charset="-128"/>
        </a:defRPr>
      </a:lvl5pPr>
      <a:lvl6pPr marL="457200" algn="l" rtl="0" fontAlgn="base">
        <a:spcBef>
          <a:spcPct val="0"/>
        </a:spcBef>
        <a:spcAft>
          <a:spcPct val="0"/>
        </a:spcAft>
        <a:defRPr kumimoji="1" sz="2400">
          <a:solidFill>
            <a:schemeClr val="tx2"/>
          </a:solidFill>
          <a:latin typeface="Arial" charset="0"/>
          <a:ea typeface="HGP創英角ｺﾞｼｯｸUB" pitchFamily="50" charset="-128"/>
        </a:defRPr>
      </a:lvl6pPr>
      <a:lvl7pPr marL="914400" algn="l" rtl="0" fontAlgn="base">
        <a:spcBef>
          <a:spcPct val="0"/>
        </a:spcBef>
        <a:spcAft>
          <a:spcPct val="0"/>
        </a:spcAft>
        <a:defRPr kumimoji="1" sz="2400">
          <a:solidFill>
            <a:schemeClr val="tx2"/>
          </a:solidFill>
          <a:latin typeface="Arial" charset="0"/>
          <a:ea typeface="HGP創英角ｺﾞｼｯｸUB" pitchFamily="50" charset="-128"/>
        </a:defRPr>
      </a:lvl7pPr>
      <a:lvl8pPr marL="1371600" algn="l" rtl="0" fontAlgn="base">
        <a:spcBef>
          <a:spcPct val="0"/>
        </a:spcBef>
        <a:spcAft>
          <a:spcPct val="0"/>
        </a:spcAft>
        <a:defRPr kumimoji="1" sz="2400">
          <a:solidFill>
            <a:schemeClr val="tx2"/>
          </a:solidFill>
          <a:latin typeface="Arial" charset="0"/>
          <a:ea typeface="HGP創英角ｺﾞｼｯｸUB" pitchFamily="50" charset="-128"/>
        </a:defRPr>
      </a:lvl8pPr>
      <a:lvl9pPr marL="1828800" algn="l" rtl="0" fontAlgn="base">
        <a:spcBef>
          <a:spcPct val="0"/>
        </a:spcBef>
        <a:spcAft>
          <a:spcPct val="0"/>
        </a:spcAft>
        <a:defRPr kumimoji="1" sz="2400">
          <a:solidFill>
            <a:schemeClr val="tx2"/>
          </a:solidFill>
          <a:latin typeface="Arial" charset="0"/>
          <a:ea typeface="HGP創英角ｺﾞｼｯｸUB"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直線コネクタ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solidFill>
                <a:prstClr val="black"/>
              </a:solidFill>
              <a:latin typeface="Century Schoolbook"/>
              <a:ea typeface="HGP創英角ｺﾞｼｯｸUB" pitchFamily="50" charset="-128"/>
            </a:endParaRPr>
          </a:p>
        </p:txBody>
      </p:sp>
      <p:sp>
        <p:nvSpPr>
          <p:cNvPr id="22" name="タイトル プレースホルダ 21"/>
          <p:cNvSpPr>
            <a:spLocks noGrp="1"/>
          </p:cNvSpPr>
          <p:nvPr>
            <p:ph type="title"/>
          </p:nvPr>
        </p:nvSpPr>
        <p:spPr>
          <a:xfrm>
            <a:off x="196850" y="17463"/>
            <a:ext cx="8018463" cy="571500"/>
          </a:xfrm>
          <a:prstGeom prst="rect">
            <a:avLst/>
          </a:prstGeom>
        </p:spPr>
        <p:txBody>
          <a:bodyPr vert="horz" wrap="square" lIns="91440" tIns="45720" rIns="91440" bIns="45720" numCol="1" anchor="b" anchorCtr="0" compatLnSpc="1">
            <a:prstTxWarp prst="textNoShape">
              <a:avLst/>
            </a:prstTxWarp>
            <a:normAutofit/>
          </a:bodyPr>
          <a:lstStyle/>
          <a:p>
            <a:pPr lvl="0"/>
            <a:r>
              <a:rPr lang="ja-JP" altLang="en-US" smtClean="0"/>
              <a:t>マスタ タイトルの書式設定</a:t>
            </a:r>
            <a:endParaRPr lang="en-US" smtClean="0"/>
          </a:p>
        </p:txBody>
      </p:sp>
      <p:sp>
        <p:nvSpPr>
          <p:cNvPr id="25604" name="テキスト プレースホルダ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smtClean="0"/>
          </a:p>
        </p:txBody>
      </p:sp>
      <p:sp>
        <p:nvSpPr>
          <p:cNvPr id="14" name="日付プレースホルダ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1" sz="1200">
                <a:solidFill>
                  <a:srgbClr val="575F6D"/>
                </a:solidFill>
                <a:latin typeface="+mn-lt"/>
                <a:ea typeface="+mn-ea"/>
              </a:defRPr>
            </a:lvl1pPr>
          </a:lstStyle>
          <a:p>
            <a:pPr>
              <a:defRPr/>
            </a:pPr>
            <a:endParaRPr lang="ja-JP" altLang="en-US"/>
          </a:p>
        </p:txBody>
      </p:sp>
      <p:sp>
        <p:nvSpPr>
          <p:cNvPr id="3" name="フッター プレースホルダ 2"/>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575F6D"/>
                </a:solidFill>
                <a:latin typeface="+mn-lt"/>
                <a:ea typeface="ＭＳ Ｐ明朝" pitchFamily="18" charset="-128"/>
              </a:defRPr>
            </a:lvl1pPr>
          </a:lstStyle>
          <a:p>
            <a:pPr>
              <a:defRPr/>
            </a:pPr>
            <a:endParaRPr lang="en-US" altLang="ja-JP"/>
          </a:p>
        </p:txBody>
      </p:sp>
      <p:sp>
        <p:nvSpPr>
          <p:cNvPr id="7" name="直線コネクタ 6"/>
          <p:cNvSpPr>
            <a:spLocks noChangeShapeType="1"/>
          </p:cNvSpPr>
          <p:nvPr/>
        </p:nvSpPr>
        <p:spPr bwMode="auto">
          <a:xfrm>
            <a:off x="142875"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black"/>
              </a:solidFill>
              <a:latin typeface="Century Schoolbook"/>
              <a:ea typeface="HGP創英角ｺﾞｼｯｸUB" pitchFamily="50" charset="-128"/>
            </a:endParaRPr>
          </a:p>
        </p:txBody>
      </p:sp>
      <p:sp>
        <p:nvSpPr>
          <p:cNvPr id="9" name="直線コネクタ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black"/>
              </a:solidFill>
              <a:latin typeface="Century Schoolbook"/>
              <a:ea typeface="HGP創英角ｺﾞｼｯｸUB" pitchFamily="50" charset="-128"/>
            </a:endParaRPr>
          </a:p>
        </p:txBody>
      </p:sp>
      <p:sp>
        <p:nvSpPr>
          <p:cNvPr id="10" name="正方形/長方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11" name="直線コネクタ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black"/>
              </a:solidFill>
              <a:latin typeface="Century Schoolbook"/>
              <a:ea typeface="HGP創英角ｺﾞｼｯｸUB" pitchFamily="50" charset="-128"/>
            </a:endParaRPr>
          </a:p>
        </p:txBody>
      </p:sp>
      <p:sp>
        <p:nvSpPr>
          <p:cNvPr id="12" name="円/楕円 11"/>
          <p:cNvSpPr/>
          <p:nvPr/>
        </p:nvSpPr>
        <p:spPr>
          <a:xfrm>
            <a:off x="8489950" y="6215063"/>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ndParaRPr>
          </a:p>
        </p:txBody>
      </p:sp>
      <p:sp>
        <p:nvSpPr>
          <p:cNvPr id="23" name="スライド番号プレースホルダ 22"/>
          <p:cNvSpPr>
            <a:spLocks noGrp="1"/>
          </p:cNvSpPr>
          <p:nvPr>
            <p:ph type="sldNum" sz="quarter" idx="4"/>
          </p:nvPr>
        </p:nvSpPr>
        <p:spPr>
          <a:xfrm>
            <a:off x="8462963" y="6234113"/>
            <a:ext cx="609600" cy="520700"/>
          </a:xfrm>
          <a:prstGeom prst="rect">
            <a:avLst/>
          </a:prstGeom>
        </p:spPr>
        <p:txBody>
          <a:bodyPr vert="horz" anchor="ctr"/>
          <a:lstStyle>
            <a:lvl1pPr algn="ctr" eaLnBrk="1" fontAlgn="auto" latinLnBrk="0" hangingPunct="1">
              <a:spcBef>
                <a:spcPts val="0"/>
              </a:spcBef>
              <a:spcAft>
                <a:spcPts val="0"/>
              </a:spcAft>
              <a:defRPr kumimoji="1" sz="1400" b="1">
                <a:solidFill>
                  <a:srgbClr val="FFFFFF"/>
                </a:solidFill>
                <a:latin typeface="+mn-lt"/>
                <a:ea typeface="+mn-ea"/>
              </a:defRPr>
            </a:lvl1pPr>
          </a:lstStyle>
          <a:p>
            <a:pPr>
              <a:defRPr/>
            </a:pPr>
            <a:fld id="{242262D0-D8B6-4FF7-A7C5-E02BC211512F}" type="slidenum">
              <a:rPr lang="ja-JP" altLang="en-US"/>
              <a:pPr>
                <a:defRPr/>
              </a:pPr>
              <a:t>‹#›</a:t>
            </a:fld>
            <a:endParaRPr lang="ja-JP" altLang="en-US"/>
          </a:p>
        </p:txBody>
      </p:sp>
      <p:sp>
        <p:nvSpPr>
          <p:cNvPr id="15" name="直線コネクタ 14"/>
          <p:cNvSpPr>
            <a:spLocks noChangeShapeType="1"/>
          </p:cNvSpPr>
          <p:nvPr userDrawn="1"/>
        </p:nvSpPr>
        <p:spPr bwMode="auto">
          <a:xfrm flipV="1">
            <a:off x="0" y="620713"/>
            <a:ext cx="8388350" cy="22225"/>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black"/>
              </a:solidFill>
              <a:latin typeface="Century Schoolbook"/>
              <a:ea typeface="HGP創英角ｺﾞｼｯｸUB" pitchFamily="50" charset="-128"/>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fontAlgn="base">
        <a:spcBef>
          <a:spcPct val="0"/>
        </a:spcBef>
        <a:spcAft>
          <a:spcPct val="0"/>
        </a:spcAft>
        <a:defRPr kumimoji="1" sz="3000">
          <a:solidFill>
            <a:schemeClr val="tx2"/>
          </a:solidFill>
          <a:latin typeface="+mj-lt"/>
          <a:ea typeface="+mj-ea"/>
          <a:cs typeface="+mj-cs"/>
        </a:defRPr>
      </a:lvl1pPr>
      <a:lvl2pPr algn="l" rtl="0" fontAlgn="base">
        <a:spcBef>
          <a:spcPct val="0"/>
        </a:spcBef>
        <a:spcAft>
          <a:spcPct val="0"/>
        </a:spcAft>
        <a:defRPr kumimoji="1" sz="3000">
          <a:solidFill>
            <a:schemeClr val="tx2"/>
          </a:solidFill>
          <a:latin typeface="HGP創英角ｺﾞｼｯｸUB" pitchFamily="50" charset="-128"/>
          <a:ea typeface="ＭＳ Ｐゴシック" charset="-128"/>
        </a:defRPr>
      </a:lvl2pPr>
      <a:lvl3pPr algn="l" rtl="0" fontAlgn="base">
        <a:spcBef>
          <a:spcPct val="0"/>
        </a:spcBef>
        <a:spcAft>
          <a:spcPct val="0"/>
        </a:spcAft>
        <a:defRPr kumimoji="1" sz="3000">
          <a:solidFill>
            <a:schemeClr val="tx2"/>
          </a:solidFill>
          <a:latin typeface="HGP創英角ｺﾞｼｯｸUB" pitchFamily="50" charset="-128"/>
          <a:ea typeface="ＭＳ Ｐゴシック" charset="-128"/>
        </a:defRPr>
      </a:lvl3pPr>
      <a:lvl4pPr algn="l" rtl="0" fontAlgn="base">
        <a:spcBef>
          <a:spcPct val="0"/>
        </a:spcBef>
        <a:spcAft>
          <a:spcPct val="0"/>
        </a:spcAft>
        <a:defRPr kumimoji="1" sz="3000">
          <a:solidFill>
            <a:schemeClr val="tx2"/>
          </a:solidFill>
          <a:latin typeface="HGP創英角ｺﾞｼｯｸUB" pitchFamily="50" charset="-128"/>
          <a:ea typeface="ＭＳ Ｐゴシック" charset="-128"/>
        </a:defRPr>
      </a:lvl4pPr>
      <a:lvl5pPr algn="l" rtl="0" fontAlgn="base">
        <a:spcBef>
          <a:spcPct val="0"/>
        </a:spcBef>
        <a:spcAft>
          <a:spcPct val="0"/>
        </a:spcAft>
        <a:defRPr kumimoji="1" sz="3000">
          <a:solidFill>
            <a:schemeClr val="tx2"/>
          </a:solidFill>
          <a:latin typeface="HGP創英角ｺﾞｼｯｸUB" pitchFamily="50" charset="-128"/>
          <a:ea typeface="ＭＳ Ｐゴシック" charset="-128"/>
        </a:defRPr>
      </a:lvl5pPr>
      <a:lvl6pPr marL="457200" algn="l" rtl="0" fontAlgn="base">
        <a:spcBef>
          <a:spcPct val="0"/>
        </a:spcBef>
        <a:spcAft>
          <a:spcPct val="0"/>
        </a:spcAft>
        <a:defRPr kumimoji="1" sz="3000">
          <a:solidFill>
            <a:schemeClr val="tx2"/>
          </a:solidFill>
          <a:latin typeface="HGP創英角ｺﾞｼｯｸUB" pitchFamily="50" charset="-128"/>
          <a:ea typeface="ＭＳ Ｐゴシック" charset="-128"/>
        </a:defRPr>
      </a:lvl6pPr>
      <a:lvl7pPr marL="914400" algn="l" rtl="0" fontAlgn="base">
        <a:spcBef>
          <a:spcPct val="0"/>
        </a:spcBef>
        <a:spcAft>
          <a:spcPct val="0"/>
        </a:spcAft>
        <a:defRPr kumimoji="1" sz="3000">
          <a:solidFill>
            <a:schemeClr val="tx2"/>
          </a:solidFill>
          <a:latin typeface="HGP創英角ｺﾞｼｯｸUB" pitchFamily="50" charset="-128"/>
          <a:ea typeface="ＭＳ Ｐゴシック" charset="-128"/>
        </a:defRPr>
      </a:lvl7pPr>
      <a:lvl8pPr marL="1371600" algn="l" rtl="0" fontAlgn="base">
        <a:spcBef>
          <a:spcPct val="0"/>
        </a:spcBef>
        <a:spcAft>
          <a:spcPct val="0"/>
        </a:spcAft>
        <a:defRPr kumimoji="1" sz="3000">
          <a:solidFill>
            <a:schemeClr val="tx2"/>
          </a:solidFill>
          <a:latin typeface="HGP創英角ｺﾞｼｯｸUB" pitchFamily="50" charset="-128"/>
          <a:ea typeface="ＭＳ Ｐゴシック" charset="-128"/>
        </a:defRPr>
      </a:lvl8pPr>
      <a:lvl9pPr marL="1828800" algn="l" rtl="0" fontAlgn="base">
        <a:spcBef>
          <a:spcPct val="0"/>
        </a:spcBef>
        <a:spcAft>
          <a:spcPct val="0"/>
        </a:spcAft>
        <a:defRPr kumimoji="1" sz="3000">
          <a:solidFill>
            <a:schemeClr val="tx2"/>
          </a:solidFill>
          <a:latin typeface="HGP創英角ｺﾞｼｯｸUB" pitchFamily="50" charset="-128"/>
          <a:ea typeface="ＭＳ Ｐゴシック" charset="-128"/>
        </a:defRPr>
      </a:lvl9pPr>
    </p:titleStyle>
    <p:bodyStyle>
      <a:lvl1pPr marL="273050" indent="-273050" algn="l" rtl="0" fontAlgn="base">
        <a:spcBef>
          <a:spcPts val="600"/>
        </a:spcBef>
        <a:spcAft>
          <a:spcPct val="0"/>
        </a:spcAft>
        <a:buClr>
          <a:schemeClr val="accent1"/>
        </a:buClr>
        <a:buSzPct val="70000"/>
        <a:buFont typeface="Wingdings" pitchFamily="2" charset="2"/>
        <a:buChar char=""/>
        <a:defRPr kumimoji="1" sz="2400">
          <a:solidFill>
            <a:schemeClr val="tx1"/>
          </a:solidFill>
          <a:latin typeface="+mn-lt"/>
          <a:ea typeface="+mn-ea"/>
          <a:cs typeface="+mn-cs"/>
        </a:defRPr>
      </a:lvl1pPr>
      <a:lvl2pPr marL="639763" indent="-273050" algn="l" rtl="0" fontAlgn="base">
        <a:spcBef>
          <a:spcPct val="20000"/>
        </a:spcBef>
        <a:spcAft>
          <a:spcPct val="0"/>
        </a:spcAft>
        <a:buClr>
          <a:schemeClr val="accent1"/>
        </a:buClr>
        <a:buSzPct val="80000"/>
        <a:buFont typeface="Wingdings 2" pitchFamily="18" charset="2"/>
        <a:buChar char=""/>
        <a:defRPr kumimoji="1" sz="2100">
          <a:solidFill>
            <a:schemeClr val="tx1"/>
          </a:solidFill>
          <a:latin typeface="+mn-lt"/>
          <a:ea typeface="+mn-ea"/>
        </a:defRPr>
      </a:lvl2pPr>
      <a:lvl3pPr marL="914400" indent="-182563" algn="l" rtl="0" fontAlgn="base">
        <a:spcBef>
          <a:spcPct val="20000"/>
        </a:spcBef>
        <a:spcAft>
          <a:spcPct val="0"/>
        </a:spcAft>
        <a:buClr>
          <a:srgbClr val="E0752F"/>
        </a:buClr>
        <a:buSzPct val="60000"/>
        <a:buFont typeface="Wingdings" pitchFamily="2" charset="2"/>
        <a:buChar char=""/>
        <a:defRPr kumimoji="1">
          <a:solidFill>
            <a:schemeClr val="tx1"/>
          </a:solidFill>
          <a:latin typeface="+mn-lt"/>
          <a:ea typeface="+mn-ea"/>
        </a:defRPr>
      </a:lvl3pPr>
      <a:lvl4pPr marL="1187450" indent="-182563" algn="l" rtl="0" fontAlgn="base">
        <a:spcBef>
          <a:spcPct val="20000"/>
        </a:spcBef>
        <a:spcAft>
          <a:spcPct val="0"/>
        </a:spcAft>
        <a:buClr>
          <a:srgbClr val="FEC3AE"/>
        </a:buClr>
        <a:buSzPct val="60000"/>
        <a:buFont typeface="Wingdings" pitchFamily="2" charset="2"/>
        <a:buChar char=""/>
        <a:defRPr kumimoji="1">
          <a:solidFill>
            <a:schemeClr val="tx1"/>
          </a:solidFill>
          <a:latin typeface="+mn-lt"/>
          <a:ea typeface="+mn-ea"/>
        </a:defRPr>
      </a:lvl4pPr>
      <a:lvl5pPr marL="1462088" indent="-182563" algn="l" rtl="0" fontAlgn="base">
        <a:spcBef>
          <a:spcPct val="20000"/>
        </a:spcBef>
        <a:spcAft>
          <a:spcPct val="0"/>
        </a:spcAft>
        <a:buClr>
          <a:srgbClr val="BDCAE9"/>
        </a:buClr>
        <a:buSzPct val="68000"/>
        <a:buFont typeface="Wingdings 2" pitchFamily="18" charset="2"/>
        <a:buChar char=""/>
        <a:defRPr kumimoji="1" sz="1600">
          <a:solidFill>
            <a:schemeClr val="tx1"/>
          </a:solidFill>
          <a:latin typeface="+mn-lt"/>
          <a:ea typeface="+mn-ea"/>
        </a:defRPr>
      </a:lvl5pPr>
      <a:lvl6pPr marL="1919288" indent="-182563" algn="l" rtl="0" fontAlgn="base">
        <a:spcBef>
          <a:spcPct val="20000"/>
        </a:spcBef>
        <a:spcAft>
          <a:spcPct val="0"/>
        </a:spcAft>
        <a:buClr>
          <a:srgbClr val="BDCAE9"/>
        </a:buClr>
        <a:buSzPct val="68000"/>
        <a:buFont typeface="Wingdings 2" pitchFamily="18" charset="2"/>
        <a:buChar char=""/>
        <a:defRPr kumimoji="1" sz="1600">
          <a:solidFill>
            <a:schemeClr val="tx1"/>
          </a:solidFill>
          <a:latin typeface="+mn-lt"/>
          <a:ea typeface="+mn-ea"/>
        </a:defRPr>
      </a:lvl6pPr>
      <a:lvl7pPr marL="2376488" indent="-182563" algn="l" rtl="0" fontAlgn="base">
        <a:spcBef>
          <a:spcPct val="20000"/>
        </a:spcBef>
        <a:spcAft>
          <a:spcPct val="0"/>
        </a:spcAft>
        <a:buClr>
          <a:srgbClr val="BDCAE9"/>
        </a:buClr>
        <a:buSzPct val="68000"/>
        <a:buFont typeface="Wingdings 2" pitchFamily="18" charset="2"/>
        <a:buChar char=""/>
        <a:defRPr kumimoji="1" sz="1600">
          <a:solidFill>
            <a:schemeClr val="tx1"/>
          </a:solidFill>
          <a:latin typeface="+mn-lt"/>
          <a:ea typeface="+mn-ea"/>
        </a:defRPr>
      </a:lvl7pPr>
      <a:lvl8pPr marL="2833688" indent="-182563" algn="l" rtl="0" fontAlgn="base">
        <a:spcBef>
          <a:spcPct val="20000"/>
        </a:spcBef>
        <a:spcAft>
          <a:spcPct val="0"/>
        </a:spcAft>
        <a:buClr>
          <a:srgbClr val="BDCAE9"/>
        </a:buClr>
        <a:buSzPct val="68000"/>
        <a:buFont typeface="Wingdings 2" pitchFamily="18" charset="2"/>
        <a:buChar char=""/>
        <a:defRPr kumimoji="1" sz="1600">
          <a:solidFill>
            <a:schemeClr val="tx1"/>
          </a:solidFill>
          <a:latin typeface="+mn-lt"/>
          <a:ea typeface="+mn-ea"/>
        </a:defRPr>
      </a:lvl8pPr>
      <a:lvl9pPr marL="3290888" indent="-182563" algn="l" rtl="0" fontAlgn="base">
        <a:spcBef>
          <a:spcPct val="20000"/>
        </a:spcBef>
        <a:spcAft>
          <a:spcPct val="0"/>
        </a:spcAft>
        <a:buClr>
          <a:srgbClr val="BDCAE9"/>
        </a:buClr>
        <a:buSzPct val="68000"/>
        <a:buFont typeface="Wingdings 2" pitchFamily="18" charset="2"/>
        <a:buChar char=""/>
        <a:defRPr kumimoji="1"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94" name="AutoShape 34"/>
          <p:cNvSpPr>
            <a:spLocks noChangeArrowheads="1"/>
          </p:cNvSpPr>
          <p:nvPr/>
        </p:nvSpPr>
        <p:spPr bwMode="auto">
          <a:xfrm rot="2703224">
            <a:off x="2316957" y="4407694"/>
            <a:ext cx="503237" cy="168275"/>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15362" name="Rectangle 2"/>
          <p:cNvSpPr>
            <a:spLocks noChangeArrowheads="1"/>
          </p:cNvSpPr>
          <p:nvPr/>
        </p:nvSpPr>
        <p:spPr bwMode="auto">
          <a:xfrm>
            <a:off x="4572000" y="1700213"/>
            <a:ext cx="4411663" cy="1368425"/>
          </a:xfrm>
          <a:prstGeom prst="rect">
            <a:avLst/>
          </a:prstGeom>
          <a:solidFill>
            <a:schemeClr val="bg1"/>
          </a:solidFill>
          <a:ln w="25400">
            <a:solidFill>
              <a:srgbClr val="FF0000"/>
            </a:solidFill>
            <a:miter lim="800000"/>
            <a:headEnd/>
            <a:tailEnd/>
          </a:ln>
          <a:effectLst/>
        </p:spPr>
        <p:txBody>
          <a:bodyPr lIns="54000"/>
          <a:lstStyle/>
          <a:p>
            <a:r>
              <a:rPr lang="en-US" altLang="ja-JP" sz="1000" dirty="0">
                <a:solidFill>
                  <a:schemeClr val="folHlink"/>
                </a:solidFill>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前回の反省点（同様の</a:t>
            </a:r>
            <a:r>
              <a:rPr lang="en-US" altLang="ja-JP" sz="1000" dirty="0">
                <a:latin typeface="メイリオ" pitchFamily="50" charset="-128"/>
                <a:ea typeface="メイリオ" pitchFamily="50" charset="-128"/>
                <a:cs typeface="メイリオ" pitchFamily="50" charset="-128"/>
              </a:rPr>
              <a:t>PJ</a:t>
            </a:r>
            <a:r>
              <a:rPr lang="ja-JP" altLang="en-US" sz="1000" dirty="0">
                <a:latin typeface="メイリオ" pitchFamily="50" charset="-128"/>
                <a:ea typeface="メイリオ" pitchFamily="50" charset="-128"/>
                <a:cs typeface="メイリオ" pitchFamily="50" charset="-128"/>
              </a:rPr>
              <a:t>実施の実績がある場合）</a:t>
            </a:r>
          </a:p>
          <a:p>
            <a:pPr>
              <a:spcBef>
                <a:spcPct val="20000"/>
              </a:spcBef>
            </a:pPr>
            <a:r>
              <a:rPr lang="ja-JP" altLang="en-US" sz="1000" dirty="0">
                <a:latin typeface="メイリオ" pitchFamily="50" charset="-128"/>
                <a:ea typeface="メイリオ" pitchFamily="50" charset="-128"/>
                <a:cs typeface="メイリオ" pitchFamily="50" charset="-128"/>
              </a:rPr>
              <a:t>・活動を一方的に伝えるだけのプログラムにならないよう、参加型にする</a:t>
            </a:r>
          </a:p>
          <a:p>
            <a:pPr>
              <a:spcBef>
                <a:spcPct val="20000"/>
              </a:spcBef>
            </a:pPr>
            <a:r>
              <a:rPr lang="ja-JP" altLang="en-US" sz="1000" dirty="0">
                <a:latin typeface="メイリオ" pitchFamily="50" charset="-128"/>
                <a:ea typeface="メイリオ" pitchFamily="50" charset="-128"/>
                <a:cs typeface="メイリオ" pitchFamily="50" charset="-128"/>
              </a:rPr>
              <a:t>・見学者のための席を準備する</a:t>
            </a:r>
          </a:p>
          <a:p>
            <a:pPr>
              <a:spcBef>
                <a:spcPct val="20000"/>
              </a:spcBef>
            </a:pPr>
            <a:r>
              <a:rPr lang="ja-JP" altLang="en-US" sz="1000" dirty="0">
                <a:latin typeface="メイリオ" pitchFamily="50" charset="-128"/>
                <a:ea typeface="メイリオ" pitchFamily="50" charset="-128"/>
                <a:cs typeface="メイリオ" pitchFamily="50" charset="-128"/>
              </a:rPr>
              <a:t>・質疑応答の時間を十分にとる</a:t>
            </a:r>
          </a:p>
        </p:txBody>
      </p:sp>
      <p:sp>
        <p:nvSpPr>
          <p:cNvPr id="15363" name="Rectangle 3"/>
          <p:cNvSpPr>
            <a:spLocks noGrp="1" noChangeArrowheads="1"/>
          </p:cNvSpPr>
          <p:nvPr>
            <p:ph type="title"/>
          </p:nvPr>
        </p:nvSpPr>
        <p:spPr>
          <a:xfrm>
            <a:off x="179388" y="115888"/>
            <a:ext cx="5256212" cy="490537"/>
          </a:xfrm>
          <a:ln/>
        </p:spPr>
        <p:txBody>
          <a:bodyPr/>
          <a:lstStyle/>
          <a:p>
            <a:r>
              <a:rPr lang="en-US" altLang="ja-JP" sz="2000" dirty="0">
                <a:latin typeface="メイリオ" pitchFamily="50" charset="-128"/>
                <a:ea typeface="メイリオ" pitchFamily="50" charset="-128"/>
                <a:cs typeface="メイリオ" pitchFamily="50" charset="-128"/>
              </a:rPr>
              <a:t>PJ</a:t>
            </a:r>
            <a:r>
              <a:rPr lang="ja-JP" altLang="en-US" sz="2000" dirty="0">
                <a:latin typeface="メイリオ" pitchFamily="50" charset="-128"/>
                <a:ea typeface="メイリオ" pitchFamily="50" charset="-128"/>
                <a:cs typeface="メイリオ" pitchFamily="50" charset="-128"/>
              </a:rPr>
              <a:t>会議運営シート</a:t>
            </a:r>
            <a:r>
              <a:rPr lang="ja-JP" altLang="en-US" sz="1600" dirty="0">
                <a:latin typeface="メイリオ" pitchFamily="50" charset="-128"/>
                <a:ea typeface="メイリオ" pitchFamily="50" charset="-128"/>
                <a:cs typeface="メイリオ" pitchFamily="50" charset="-128"/>
              </a:rPr>
              <a:t>＜キックオフ用＞</a:t>
            </a:r>
            <a:r>
              <a:rPr lang="ja-JP" altLang="en-US" sz="1400" u="sng" dirty="0">
                <a:solidFill>
                  <a:srgbClr val="FF0000"/>
                </a:solidFill>
                <a:latin typeface="メイリオ" pitchFamily="50" charset="-128"/>
                <a:ea typeface="メイリオ" pitchFamily="50" charset="-128"/>
                <a:cs typeface="メイリオ" pitchFamily="50" charset="-128"/>
              </a:rPr>
              <a:t>時間目安</a:t>
            </a:r>
            <a:r>
              <a:rPr lang="ja-JP" altLang="en-US" sz="1400" u="sng" dirty="0" smtClean="0">
                <a:solidFill>
                  <a:srgbClr val="FF0000"/>
                </a:solidFill>
                <a:latin typeface="メイリオ" pitchFamily="50" charset="-128"/>
                <a:ea typeface="メイリオ" pitchFamily="50" charset="-128"/>
                <a:cs typeface="メイリオ" pitchFamily="50" charset="-128"/>
              </a:rPr>
              <a:t>：</a:t>
            </a:r>
            <a:r>
              <a:rPr lang="en-US" altLang="ja-JP" sz="1400" u="sng" dirty="0" smtClean="0">
                <a:solidFill>
                  <a:srgbClr val="FF0000"/>
                </a:solidFill>
                <a:latin typeface="メイリオ" pitchFamily="50" charset="-128"/>
                <a:ea typeface="メイリオ" pitchFamily="50" charset="-128"/>
                <a:cs typeface="メイリオ" pitchFamily="50" charset="-128"/>
              </a:rPr>
              <a:t>90</a:t>
            </a:r>
            <a:r>
              <a:rPr lang="ja-JP" altLang="en-US" sz="1400" u="sng" dirty="0">
                <a:solidFill>
                  <a:srgbClr val="FF0000"/>
                </a:solidFill>
                <a:latin typeface="メイリオ" pitchFamily="50" charset="-128"/>
                <a:ea typeface="メイリオ" pitchFamily="50" charset="-128"/>
                <a:cs typeface="メイリオ" pitchFamily="50" charset="-128"/>
              </a:rPr>
              <a:t>分</a:t>
            </a:r>
            <a:r>
              <a:rPr lang="ja-JP" altLang="en-US" sz="2000" dirty="0">
                <a:latin typeface="メイリオ" pitchFamily="50" charset="-128"/>
                <a:ea typeface="メイリオ" pitchFamily="50" charset="-128"/>
                <a:cs typeface="メイリオ" pitchFamily="50" charset="-128"/>
              </a:rPr>
              <a:t>　</a:t>
            </a:r>
          </a:p>
        </p:txBody>
      </p:sp>
      <p:sp>
        <p:nvSpPr>
          <p:cNvPr id="15364" name="Line 4"/>
          <p:cNvSpPr>
            <a:spLocks noChangeShapeType="1"/>
          </p:cNvSpPr>
          <p:nvPr/>
        </p:nvSpPr>
        <p:spPr bwMode="auto">
          <a:xfrm>
            <a:off x="179388" y="1196975"/>
            <a:ext cx="5256212" cy="0"/>
          </a:xfrm>
          <a:prstGeom prst="line">
            <a:avLst/>
          </a:prstGeom>
          <a:noFill/>
          <a:ln w="57150" cmpd="thinThick">
            <a:solidFill>
              <a:srgbClr val="99CC00"/>
            </a:solidFill>
            <a:round/>
            <a:headEnd/>
            <a:tailEn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15365" name="Text Box 5"/>
          <p:cNvSpPr txBox="1">
            <a:spLocks noChangeArrowheads="1"/>
          </p:cNvSpPr>
          <p:nvPr/>
        </p:nvSpPr>
        <p:spPr bwMode="auto">
          <a:xfrm>
            <a:off x="-36512" y="801688"/>
            <a:ext cx="5327650" cy="366712"/>
          </a:xfrm>
          <a:prstGeom prst="rect">
            <a:avLst/>
          </a:prstGeom>
          <a:noFill/>
          <a:ln w="9525">
            <a:noFill/>
            <a:miter lim="800000"/>
            <a:headEnd/>
            <a:tailEnd/>
          </a:ln>
          <a:effectLst/>
        </p:spPr>
        <p:txBody>
          <a:bodyPr wrap="none"/>
          <a:lstStyle/>
          <a:p>
            <a:r>
              <a:rPr lang="ja-JP" altLang="en-US" dirty="0">
                <a:latin typeface="メイリオ" pitchFamily="50" charset="-128"/>
                <a:ea typeface="メイリオ" pitchFamily="50" charset="-128"/>
                <a:cs typeface="メイリオ" pitchFamily="50" charset="-128"/>
              </a:rPr>
              <a:t>テーマ</a:t>
            </a:r>
            <a:r>
              <a:rPr lang="ja-JP" altLang="en-US" dirty="0" smtClean="0">
                <a:latin typeface="メイリオ" pitchFamily="50" charset="-128"/>
                <a:ea typeface="メイリオ" pitchFamily="50" charset="-128"/>
                <a:cs typeface="メイリオ" pitchFamily="50" charset="-128"/>
              </a:rPr>
              <a:t>：企画</a:t>
            </a:r>
            <a:r>
              <a:rPr lang="ja-JP" altLang="en-US" dirty="0">
                <a:latin typeface="メイリオ" pitchFamily="50" charset="-128"/>
                <a:ea typeface="メイリオ" pitchFamily="50" charset="-128"/>
                <a:cs typeface="メイリオ" pitchFamily="50" charset="-128"/>
              </a:rPr>
              <a:t>の共有～各作業の担当までを決定する</a:t>
            </a:r>
          </a:p>
        </p:txBody>
      </p:sp>
      <p:sp>
        <p:nvSpPr>
          <p:cNvPr id="15366" name="Rectangle 6"/>
          <p:cNvSpPr>
            <a:spLocks noChangeArrowheads="1"/>
          </p:cNvSpPr>
          <p:nvPr/>
        </p:nvSpPr>
        <p:spPr bwMode="auto">
          <a:xfrm>
            <a:off x="160338" y="1700213"/>
            <a:ext cx="4321175" cy="1368425"/>
          </a:xfrm>
          <a:prstGeom prst="rect">
            <a:avLst/>
          </a:prstGeom>
          <a:solidFill>
            <a:schemeClr val="bg1"/>
          </a:solidFill>
          <a:ln w="25400">
            <a:solidFill>
              <a:srgbClr val="FF0000"/>
            </a:solidFill>
            <a:miter lim="800000"/>
            <a:headEnd/>
            <a:tailEnd/>
          </a:ln>
          <a:effectLst/>
        </p:spPr>
        <p:txBody>
          <a:bodyPr lIns="54000"/>
          <a:lstStyle/>
          <a:p>
            <a:r>
              <a:rPr lang="en-US" altLang="ja-JP" sz="1000" dirty="0">
                <a:solidFill>
                  <a:schemeClr val="folHlink"/>
                </a:solidFill>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企画会議で決定した内容（アイデア）</a:t>
            </a:r>
          </a:p>
          <a:p>
            <a:pPr>
              <a:spcBef>
                <a:spcPct val="20000"/>
              </a:spcBef>
            </a:pPr>
            <a:r>
              <a:rPr lang="ja-JP" altLang="en-US" sz="1000" dirty="0">
                <a:latin typeface="メイリオ" pitchFamily="50" charset="-128"/>
                <a:ea typeface="メイリオ" pitchFamily="50" charset="-128"/>
                <a:cs typeface="メイリオ" pitchFamily="50" charset="-128"/>
              </a:rPr>
              <a:t>・活動を伝えるだけでなく、関係者との意見交換ができるイベント</a:t>
            </a:r>
          </a:p>
          <a:p>
            <a:pPr>
              <a:spcBef>
                <a:spcPct val="20000"/>
              </a:spcBef>
            </a:pPr>
            <a:r>
              <a:rPr lang="ja-JP" altLang="en-US" sz="1000" dirty="0">
                <a:latin typeface="メイリオ" pitchFamily="50" charset="-128"/>
                <a:ea typeface="メイリオ" pitchFamily="50" charset="-128"/>
                <a:cs typeface="メイリオ" pitchFamily="50" charset="-128"/>
              </a:rPr>
              <a:t>・地域の特性をいかした話題性をもたせる</a:t>
            </a:r>
          </a:p>
          <a:p>
            <a:pPr>
              <a:spcBef>
                <a:spcPct val="20000"/>
              </a:spcBef>
            </a:pPr>
            <a:r>
              <a:rPr lang="ja-JP" altLang="en-US" sz="1000" dirty="0">
                <a:latin typeface="メイリオ" pitchFamily="50" charset="-128"/>
                <a:ea typeface="メイリオ" pitchFamily="50" charset="-128"/>
                <a:cs typeface="メイリオ" pitchFamily="50" charset="-128"/>
              </a:rPr>
              <a:t>・参加対象者は主婦に絞る</a:t>
            </a:r>
          </a:p>
        </p:txBody>
      </p:sp>
      <p:sp>
        <p:nvSpPr>
          <p:cNvPr id="15368" name="AutoShape 8"/>
          <p:cNvSpPr>
            <a:spLocks noChangeArrowheads="1"/>
          </p:cNvSpPr>
          <p:nvPr/>
        </p:nvSpPr>
        <p:spPr bwMode="auto">
          <a:xfrm rot="10800000">
            <a:off x="3348038" y="3068638"/>
            <a:ext cx="503237" cy="144462"/>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15369" name="Rectangle 9"/>
          <p:cNvSpPr>
            <a:spLocks noChangeArrowheads="1"/>
          </p:cNvSpPr>
          <p:nvPr/>
        </p:nvSpPr>
        <p:spPr bwMode="auto">
          <a:xfrm>
            <a:off x="6156325" y="115888"/>
            <a:ext cx="1008063" cy="341312"/>
          </a:xfrm>
          <a:prstGeom prst="rect">
            <a:avLst/>
          </a:prstGeom>
          <a:solidFill>
            <a:schemeClr val="bg1"/>
          </a:solidFill>
          <a:ln w="12700">
            <a:solidFill>
              <a:srgbClr val="99CC00"/>
            </a:solidFill>
            <a:miter lim="800000"/>
            <a:headEnd/>
            <a:tailEnd/>
          </a:ln>
          <a:effectLst/>
        </p:spPr>
        <p:txBody>
          <a:bodyPr wrap="none" lIns="54000" anchor="ctr"/>
          <a:lstStyle/>
          <a:p>
            <a:pPr algn="ctr"/>
            <a:r>
              <a:rPr lang="en-US" altLang="ja-JP">
                <a:latin typeface="メイリオ" pitchFamily="50" charset="-128"/>
                <a:ea typeface="メイリオ" pitchFamily="50" charset="-128"/>
                <a:cs typeface="メイリオ" pitchFamily="50" charset="-128"/>
              </a:rPr>
              <a:t>18</a:t>
            </a:r>
            <a:r>
              <a:rPr lang="ja-JP" altLang="en-US">
                <a:latin typeface="メイリオ" pitchFamily="50" charset="-128"/>
                <a:ea typeface="メイリオ" pitchFamily="50" charset="-128"/>
                <a:cs typeface="メイリオ" pitchFamily="50" charset="-128"/>
              </a:rPr>
              <a:t>：</a:t>
            </a:r>
            <a:r>
              <a:rPr lang="en-US" altLang="ja-JP">
                <a:latin typeface="メイリオ" pitchFamily="50" charset="-128"/>
                <a:ea typeface="メイリオ" pitchFamily="50" charset="-128"/>
                <a:cs typeface="メイリオ" pitchFamily="50" charset="-128"/>
              </a:rPr>
              <a:t>00</a:t>
            </a:r>
          </a:p>
        </p:txBody>
      </p:sp>
      <p:sp>
        <p:nvSpPr>
          <p:cNvPr id="15370" name="Rectangle 10"/>
          <p:cNvSpPr>
            <a:spLocks noChangeArrowheads="1"/>
          </p:cNvSpPr>
          <p:nvPr/>
        </p:nvSpPr>
        <p:spPr bwMode="auto">
          <a:xfrm>
            <a:off x="5419725" y="153988"/>
            <a:ext cx="793750" cy="274637"/>
          </a:xfrm>
          <a:prstGeom prst="rect">
            <a:avLst/>
          </a:prstGeom>
          <a:noFill/>
          <a:ln w="9525">
            <a:noFill/>
            <a:miter lim="800000"/>
            <a:headEnd/>
            <a:tailEnd/>
          </a:ln>
          <a:effectLst/>
        </p:spPr>
        <p:txBody>
          <a:bodyPr wrap="none">
            <a:spAutoFit/>
          </a:bodyPr>
          <a:lstStyle/>
          <a:p>
            <a:pPr algn="r"/>
            <a:r>
              <a:rPr lang="ja-JP" altLang="en-US" sz="1200">
                <a:latin typeface="メイリオ" pitchFamily="50" charset="-128"/>
                <a:ea typeface="メイリオ" pitchFamily="50" charset="-128"/>
                <a:cs typeface="メイリオ" pitchFamily="50" charset="-128"/>
              </a:rPr>
              <a:t>開始時刻</a:t>
            </a:r>
          </a:p>
        </p:txBody>
      </p:sp>
      <p:sp>
        <p:nvSpPr>
          <p:cNvPr id="15371" name="Rectangle 11"/>
          <p:cNvSpPr>
            <a:spLocks noChangeArrowheads="1"/>
          </p:cNvSpPr>
          <p:nvPr/>
        </p:nvSpPr>
        <p:spPr bwMode="auto">
          <a:xfrm>
            <a:off x="6156325" y="514350"/>
            <a:ext cx="2808288" cy="287338"/>
          </a:xfrm>
          <a:prstGeom prst="rect">
            <a:avLst/>
          </a:prstGeom>
          <a:solidFill>
            <a:schemeClr val="bg1"/>
          </a:solidFill>
          <a:ln w="12700">
            <a:solidFill>
              <a:srgbClr val="99CC00"/>
            </a:solidFill>
            <a:miter lim="800000"/>
            <a:headEnd/>
            <a:tailEnd/>
          </a:ln>
          <a:effectLst/>
        </p:spPr>
        <p:txBody>
          <a:bodyPr wrap="none" lIns="54000" bIns="10800" anchor="ctr"/>
          <a:lstStyle/>
          <a:p>
            <a:r>
              <a:rPr lang="en-US" altLang="ja-JP" sz="1200">
                <a:latin typeface="メイリオ" pitchFamily="50" charset="-128"/>
                <a:ea typeface="メイリオ" pitchFamily="50" charset="-128"/>
                <a:cs typeface="メイリオ" pitchFamily="50" charset="-128"/>
              </a:rPr>
              <a:t>○○</a:t>
            </a:r>
            <a:r>
              <a:rPr lang="ja-JP" altLang="en-US" sz="1200">
                <a:latin typeface="メイリオ" pitchFamily="50" charset="-128"/>
                <a:ea typeface="メイリオ" pitchFamily="50" charset="-128"/>
                <a:cs typeface="メイリオ" pitchFamily="50" charset="-128"/>
              </a:rPr>
              <a:t>イベント</a:t>
            </a:r>
          </a:p>
        </p:txBody>
      </p:sp>
      <p:sp>
        <p:nvSpPr>
          <p:cNvPr id="15372" name="Rectangle 12"/>
          <p:cNvSpPr>
            <a:spLocks noChangeArrowheads="1"/>
          </p:cNvSpPr>
          <p:nvPr/>
        </p:nvSpPr>
        <p:spPr bwMode="auto">
          <a:xfrm>
            <a:off x="5699125" y="520700"/>
            <a:ext cx="514350" cy="274638"/>
          </a:xfrm>
          <a:prstGeom prst="rect">
            <a:avLst/>
          </a:prstGeom>
          <a:noFill/>
          <a:ln w="9525">
            <a:noFill/>
            <a:miter lim="800000"/>
            <a:headEnd/>
            <a:tailEnd/>
          </a:ln>
          <a:effectLst/>
        </p:spPr>
        <p:txBody>
          <a:bodyPr wrap="none">
            <a:spAutoFit/>
          </a:bodyPr>
          <a:lstStyle/>
          <a:p>
            <a:pPr algn="r"/>
            <a:r>
              <a:rPr lang="en-US" altLang="ja-JP" sz="1200">
                <a:latin typeface="メイリオ" pitchFamily="50" charset="-128"/>
                <a:ea typeface="メイリオ" pitchFamily="50" charset="-128"/>
                <a:cs typeface="メイリオ" pitchFamily="50" charset="-128"/>
              </a:rPr>
              <a:t>PJ</a:t>
            </a:r>
            <a:r>
              <a:rPr lang="ja-JP" altLang="en-US" sz="1200">
                <a:latin typeface="メイリオ" pitchFamily="50" charset="-128"/>
                <a:ea typeface="メイリオ" pitchFamily="50" charset="-128"/>
                <a:cs typeface="メイリオ" pitchFamily="50" charset="-128"/>
              </a:rPr>
              <a:t>名</a:t>
            </a:r>
          </a:p>
        </p:txBody>
      </p:sp>
      <p:sp>
        <p:nvSpPr>
          <p:cNvPr id="15374" name="Rectangle 14"/>
          <p:cNvSpPr>
            <a:spLocks noChangeArrowheads="1"/>
          </p:cNvSpPr>
          <p:nvPr/>
        </p:nvSpPr>
        <p:spPr bwMode="auto">
          <a:xfrm>
            <a:off x="7956550" y="115888"/>
            <a:ext cx="1008063" cy="341312"/>
          </a:xfrm>
          <a:prstGeom prst="rect">
            <a:avLst/>
          </a:prstGeom>
          <a:solidFill>
            <a:schemeClr val="bg1"/>
          </a:solidFill>
          <a:ln w="12700">
            <a:solidFill>
              <a:srgbClr val="99CC00"/>
            </a:solidFill>
            <a:miter lim="800000"/>
            <a:headEnd/>
            <a:tailEnd/>
          </a:ln>
          <a:effectLst/>
        </p:spPr>
        <p:txBody>
          <a:bodyPr wrap="none" lIns="54000" anchor="ctr"/>
          <a:lstStyle/>
          <a:p>
            <a:pPr algn="ctr"/>
            <a:r>
              <a:rPr lang="en-US" altLang="ja-JP">
                <a:latin typeface="メイリオ" pitchFamily="50" charset="-128"/>
                <a:ea typeface="メイリオ" pitchFamily="50" charset="-128"/>
                <a:cs typeface="メイリオ" pitchFamily="50" charset="-128"/>
              </a:rPr>
              <a:t>19</a:t>
            </a:r>
            <a:r>
              <a:rPr lang="ja-JP" altLang="en-US">
                <a:latin typeface="メイリオ" pitchFamily="50" charset="-128"/>
                <a:ea typeface="メイリオ" pitchFamily="50" charset="-128"/>
                <a:cs typeface="メイリオ" pitchFamily="50" charset="-128"/>
              </a:rPr>
              <a:t>：</a:t>
            </a:r>
            <a:r>
              <a:rPr lang="en-US" altLang="ja-JP">
                <a:latin typeface="メイリオ" pitchFamily="50" charset="-128"/>
                <a:ea typeface="メイリオ" pitchFamily="50" charset="-128"/>
                <a:cs typeface="メイリオ" pitchFamily="50" charset="-128"/>
              </a:rPr>
              <a:t>00</a:t>
            </a:r>
          </a:p>
        </p:txBody>
      </p:sp>
      <p:sp>
        <p:nvSpPr>
          <p:cNvPr id="15378" name="Rectangle 18"/>
          <p:cNvSpPr>
            <a:spLocks noChangeArrowheads="1"/>
          </p:cNvSpPr>
          <p:nvPr/>
        </p:nvSpPr>
        <p:spPr bwMode="auto">
          <a:xfrm>
            <a:off x="7224713" y="153988"/>
            <a:ext cx="793750" cy="274637"/>
          </a:xfrm>
          <a:prstGeom prst="rect">
            <a:avLst/>
          </a:prstGeom>
          <a:noFill/>
          <a:ln w="9525">
            <a:noFill/>
            <a:miter lim="800000"/>
            <a:headEnd/>
            <a:tailEnd/>
          </a:ln>
          <a:effectLst/>
        </p:spPr>
        <p:txBody>
          <a:bodyPr wrap="none">
            <a:spAutoFit/>
          </a:bodyPr>
          <a:lstStyle/>
          <a:p>
            <a:pPr algn="r"/>
            <a:r>
              <a:rPr lang="ja-JP" altLang="en-US" sz="1200">
                <a:latin typeface="メイリオ" pitchFamily="50" charset="-128"/>
                <a:ea typeface="メイリオ" pitchFamily="50" charset="-128"/>
                <a:cs typeface="メイリオ" pitchFamily="50" charset="-128"/>
              </a:rPr>
              <a:t>終了時刻</a:t>
            </a:r>
          </a:p>
        </p:txBody>
      </p:sp>
      <p:sp>
        <p:nvSpPr>
          <p:cNvPr id="15380" name="Rectangle 20"/>
          <p:cNvSpPr>
            <a:spLocks noChangeArrowheads="1"/>
          </p:cNvSpPr>
          <p:nvPr/>
        </p:nvSpPr>
        <p:spPr bwMode="auto">
          <a:xfrm>
            <a:off x="160338" y="3213100"/>
            <a:ext cx="2395537" cy="1152525"/>
          </a:xfrm>
          <a:prstGeom prst="rect">
            <a:avLst/>
          </a:prstGeom>
          <a:solidFill>
            <a:schemeClr val="bg1"/>
          </a:solidFill>
          <a:ln w="25400">
            <a:solidFill>
              <a:srgbClr val="FF0000"/>
            </a:solidFill>
            <a:miter lim="800000"/>
            <a:headEnd/>
            <a:tailEnd/>
          </a:ln>
          <a:effectLst/>
        </p:spPr>
        <p:txBody>
          <a:bodyPr lIns="54000"/>
          <a:lstStyle/>
          <a:p>
            <a:r>
              <a:rPr lang="en-US" altLang="ja-JP" sz="1000" dirty="0">
                <a:solidFill>
                  <a:schemeClr val="folHlink"/>
                </a:solidFill>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プロジェクト背景</a:t>
            </a:r>
          </a:p>
          <a:p>
            <a:pPr>
              <a:spcBef>
                <a:spcPct val="20000"/>
              </a:spcBef>
            </a:pPr>
            <a:r>
              <a:rPr lang="ja-JP" altLang="en-US" sz="1000" dirty="0">
                <a:latin typeface="メイリオ" pitchFamily="50" charset="-128"/>
                <a:ea typeface="メイリオ" pitchFamily="50" charset="-128"/>
                <a:cs typeface="メイリオ" pitchFamily="50" charset="-128"/>
              </a:rPr>
              <a:t>・○○の参加者を獲得したい</a:t>
            </a:r>
          </a:p>
          <a:p>
            <a:pPr marL="82550" indent="-82550">
              <a:spcBef>
                <a:spcPct val="20000"/>
              </a:spcBef>
            </a:pPr>
            <a:r>
              <a:rPr lang="ja-JP" altLang="en-US" sz="1000" dirty="0">
                <a:latin typeface="メイリオ" pitchFamily="50" charset="-128"/>
                <a:ea typeface="メイリオ" pitchFamily="50" charset="-128"/>
                <a:cs typeface="メイリオ" pitchFamily="50" charset="-128"/>
              </a:rPr>
              <a:t>・もっと活動を自由な時間帯にできるよう、○○から理解を得るきっかけをつくりたい</a:t>
            </a:r>
          </a:p>
        </p:txBody>
      </p:sp>
      <p:sp>
        <p:nvSpPr>
          <p:cNvPr id="15381" name="AutoShape 21"/>
          <p:cNvSpPr>
            <a:spLocks noChangeArrowheads="1"/>
          </p:cNvSpPr>
          <p:nvPr/>
        </p:nvSpPr>
        <p:spPr bwMode="auto">
          <a:xfrm rot="10800000">
            <a:off x="6572250" y="3068638"/>
            <a:ext cx="503238" cy="144462"/>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15382" name="Rectangle 22"/>
          <p:cNvSpPr>
            <a:spLocks noChangeArrowheads="1"/>
          </p:cNvSpPr>
          <p:nvPr/>
        </p:nvSpPr>
        <p:spPr bwMode="auto">
          <a:xfrm>
            <a:off x="2700338" y="4508500"/>
            <a:ext cx="2519362" cy="865188"/>
          </a:xfrm>
          <a:prstGeom prst="rect">
            <a:avLst/>
          </a:prstGeom>
          <a:solidFill>
            <a:schemeClr val="bg1"/>
          </a:solidFill>
          <a:ln w="12700">
            <a:solidFill>
              <a:srgbClr val="99CC00"/>
            </a:solidFill>
            <a:miter lim="800000"/>
            <a:headEnd/>
            <a:tailEnd/>
          </a:ln>
          <a:effectLst/>
        </p:spPr>
        <p:txBody>
          <a:bodyPr lIns="54000"/>
          <a:lstStyle/>
          <a:p>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プロジェクトの目標</a:t>
            </a:r>
          </a:p>
          <a:p>
            <a:pPr>
              <a:spcBef>
                <a:spcPct val="20000"/>
              </a:spcBef>
            </a:pPr>
            <a:r>
              <a:rPr lang="ja-JP" altLang="en-US" sz="1000">
                <a:latin typeface="メイリオ" pitchFamily="50" charset="-128"/>
                <a:ea typeface="メイリオ" pitchFamily="50" charset="-128"/>
                <a:cs typeface="メイリオ" pitchFamily="50" charset="-128"/>
              </a:rPr>
              <a:t>・行政協賛　１県、</a:t>
            </a:r>
            <a:r>
              <a:rPr lang="en-US" altLang="ja-JP" sz="1000">
                <a:latin typeface="メイリオ" pitchFamily="50" charset="-128"/>
                <a:ea typeface="メイリオ" pitchFamily="50" charset="-128"/>
                <a:cs typeface="メイリオ" pitchFamily="50" charset="-128"/>
              </a:rPr>
              <a:t>3</a:t>
            </a:r>
            <a:r>
              <a:rPr lang="ja-JP" altLang="en-US" sz="1000">
                <a:latin typeface="メイリオ" pitchFamily="50" charset="-128"/>
                <a:ea typeface="メイリオ" pitchFamily="50" charset="-128"/>
                <a:cs typeface="メイリオ" pitchFamily="50" charset="-128"/>
              </a:rPr>
              <a:t>市町村</a:t>
            </a:r>
          </a:p>
          <a:p>
            <a:pPr>
              <a:spcBef>
                <a:spcPct val="20000"/>
              </a:spcBef>
            </a:pPr>
            <a:r>
              <a:rPr lang="ja-JP" altLang="en-US" sz="1000">
                <a:latin typeface="メイリオ" pitchFamily="50" charset="-128"/>
                <a:ea typeface="メイリオ" pitchFamily="50" charset="-128"/>
                <a:cs typeface="メイリオ" pitchFamily="50" charset="-128"/>
              </a:rPr>
              <a:t>・参加者　</a:t>
            </a:r>
            <a:r>
              <a:rPr lang="en-US" altLang="ja-JP" sz="1000">
                <a:latin typeface="メイリオ" pitchFamily="50" charset="-128"/>
                <a:ea typeface="メイリオ" pitchFamily="50" charset="-128"/>
                <a:cs typeface="メイリオ" pitchFamily="50" charset="-128"/>
              </a:rPr>
              <a:t>200</a:t>
            </a:r>
            <a:r>
              <a:rPr lang="ja-JP" altLang="en-US" sz="1000">
                <a:latin typeface="メイリオ" pitchFamily="50" charset="-128"/>
                <a:ea typeface="メイリオ" pitchFamily="50" charset="-128"/>
                <a:cs typeface="メイリオ" pitchFamily="50" charset="-128"/>
              </a:rPr>
              <a:t>人</a:t>
            </a:r>
          </a:p>
        </p:txBody>
      </p:sp>
      <p:sp>
        <p:nvSpPr>
          <p:cNvPr id="15383" name="Rectangle 23"/>
          <p:cNvSpPr>
            <a:spLocks noChangeArrowheads="1"/>
          </p:cNvSpPr>
          <p:nvPr/>
        </p:nvSpPr>
        <p:spPr bwMode="auto">
          <a:xfrm>
            <a:off x="5387975" y="4508500"/>
            <a:ext cx="1800225" cy="865188"/>
          </a:xfrm>
          <a:prstGeom prst="rect">
            <a:avLst/>
          </a:prstGeom>
          <a:solidFill>
            <a:schemeClr val="bg1"/>
          </a:solidFill>
          <a:ln w="12700">
            <a:solidFill>
              <a:srgbClr val="99CC00"/>
            </a:solidFill>
            <a:miter lim="800000"/>
            <a:headEnd/>
            <a:tailEnd/>
          </a:ln>
          <a:effectLst/>
        </p:spPr>
        <p:txBody>
          <a:bodyPr lIns="54000"/>
          <a:lstStyle/>
          <a:p>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予算</a:t>
            </a:r>
          </a:p>
          <a:p>
            <a:pPr>
              <a:spcBef>
                <a:spcPct val="20000"/>
              </a:spcBef>
            </a:pPr>
            <a:r>
              <a:rPr lang="en-US" altLang="ja-JP" sz="1000">
                <a:latin typeface="メイリオ" pitchFamily="50" charset="-128"/>
                <a:ea typeface="メイリオ" pitchFamily="50" charset="-128"/>
                <a:cs typeface="メイリオ" pitchFamily="50" charset="-128"/>
              </a:rPr>
              <a:t>50</a:t>
            </a:r>
            <a:r>
              <a:rPr lang="ja-JP" altLang="en-US" sz="1000">
                <a:latin typeface="メイリオ" pitchFamily="50" charset="-128"/>
                <a:ea typeface="メイリオ" pitchFamily="50" charset="-128"/>
                <a:cs typeface="メイリオ" pitchFamily="50" charset="-128"/>
              </a:rPr>
              <a:t>万円以内</a:t>
            </a:r>
          </a:p>
        </p:txBody>
      </p:sp>
      <p:sp>
        <p:nvSpPr>
          <p:cNvPr id="15384" name="Rectangle 24"/>
          <p:cNvSpPr>
            <a:spLocks noChangeArrowheads="1"/>
          </p:cNvSpPr>
          <p:nvPr/>
        </p:nvSpPr>
        <p:spPr bwMode="auto">
          <a:xfrm>
            <a:off x="2719388" y="3213100"/>
            <a:ext cx="6264275" cy="1152525"/>
          </a:xfrm>
          <a:prstGeom prst="rect">
            <a:avLst/>
          </a:prstGeom>
          <a:solidFill>
            <a:schemeClr val="bg1"/>
          </a:solidFill>
          <a:ln w="12700">
            <a:solidFill>
              <a:srgbClr val="99CC00"/>
            </a:solidFill>
            <a:miter lim="800000"/>
            <a:headEnd/>
            <a:tailEnd/>
          </a:ln>
          <a:effectLst/>
        </p:spPr>
        <p:txBody>
          <a:bodyPr lIns="54000"/>
          <a:lstStyle/>
          <a:p>
            <a:pPr>
              <a:spcBef>
                <a:spcPct val="20000"/>
              </a:spcBef>
            </a:pPr>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実施内容</a:t>
            </a:r>
          </a:p>
          <a:p>
            <a:pPr>
              <a:spcBef>
                <a:spcPct val="20000"/>
              </a:spcBef>
            </a:pPr>
            <a:r>
              <a:rPr lang="ja-JP" altLang="en-US" sz="1000">
                <a:latin typeface="メイリオ" pitchFamily="50" charset="-128"/>
                <a:ea typeface="メイリオ" pitchFamily="50" charset="-128"/>
                <a:cs typeface="メイリオ" pitchFamily="50" charset="-128"/>
              </a:rPr>
              <a:t>実施日：○月○日（○）</a:t>
            </a:r>
            <a:r>
              <a:rPr lang="en-US" altLang="ja-JP" sz="1000">
                <a:latin typeface="メイリオ" pitchFamily="50" charset="-128"/>
                <a:ea typeface="メイリオ" pitchFamily="50" charset="-128"/>
                <a:cs typeface="メイリオ" pitchFamily="50" charset="-128"/>
              </a:rPr>
              <a:t>10</a:t>
            </a:r>
            <a:r>
              <a:rPr lang="ja-JP" altLang="en-US" sz="1000">
                <a:latin typeface="メイリオ" pitchFamily="50" charset="-128"/>
                <a:ea typeface="メイリオ" pitchFamily="50" charset="-128"/>
                <a:cs typeface="メイリオ" pitchFamily="50" charset="-128"/>
              </a:rPr>
              <a:t>：</a:t>
            </a:r>
            <a:r>
              <a:rPr lang="en-US" altLang="ja-JP" sz="1000">
                <a:latin typeface="メイリオ" pitchFamily="50" charset="-128"/>
                <a:ea typeface="メイリオ" pitchFamily="50" charset="-128"/>
                <a:cs typeface="メイリオ" pitchFamily="50" charset="-128"/>
              </a:rPr>
              <a:t>00</a:t>
            </a:r>
            <a:r>
              <a:rPr lang="ja-JP" altLang="en-US" sz="1000">
                <a:latin typeface="メイリオ" pitchFamily="50" charset="-128"/>
                <a:ea typeface="メイリオ" pitchFamily="50" charset="-128"/>
                <a:cs typeface="メイリオ" pitchFamily="50" charset="-128"/>
              </a:rPr>
              <a:t>～</a:t>
            </a:r>
            <a:r>
              <a:rPr lang="en-US" altLang="ja-JP" sz="1000">
                <a:latin typeface="メイリオ" pitchFamily="50" charset="-128"/>
                <a:ea typeface="メイリオ" pitchFamily="50" charset="-128"/>
                <a:cs typeface="メイリオ" pitchFamily="50" charset="-128"/>
              </a:rPr>
              <a:t>12</a:t>
            </a:r>
            <a:r>
              <a:rPr lang="ja-JP" altLang="en-US" sz="1000">
                <a:latin typeface="メイリオ" pitchFamily="50" charset="-128"/>
                <a:ea typeface="メイリオ" pitchFamily="50" charset="-128"/>
                <a:cs typeface="メイリオ" pitchFamily="50" charset="-128"/>
              </a:rPr>
              <a:t>：</a:t>
            </a:r>
            <a:r>
              <a:rPr lang="en-US" altLang="ja-JP" sz="1000">
                <a:latin typeface="メイリオ" pitchFamily="50" charset="-128"/>
                <a:ea typeface="メイリオ" pitchFamily="50" charset="-128"/>
                <a:cs typeface="メイリオ" pitchFamily="50" charset="-128"/>
              </a:rPr>
              <a:t>00</a:t>
            </a:r>
          </a:p>
          <a:p>
            <a:pPr>
              <a:spcBef>
                <a:spcPct val="20000"/>
              </a:spcBef>
            </a:pPr>
            <a:r>
              <a:rPr lang="ja-JP" altLang="en-US" sz="1000">
                <a:latin typeface="メイリオ" pitchFamily="50" charset="-128"/>
                <a:ea typeface="メイリオ" pitchFamily="50" charset="-128"/>
                <a:cs typeface="メイリオ" pitchFamily="50" charset="-128"/>
              </a:rPr>
              <a:t>イベントタイトル：「○○○」</a:t>
            </a:r>
          </a:p>
          <a:p>
            <a:pPr>
              <a:spcBef>
                <a:spcPct val="20000"/>
              </a:spcBef>
            </a:pPr>
            <a:r>
              <a:rPr lang="ja-JP" altLang="en-US" sz="1000">
                <a:latin typeface="メイリオ" pitchFamily="50" charset="-128"/>
                <a:ea typeface="メイリオ" pitchFamily="50" charset="-128"/>
                <a:cs typeface="メイリオ" pitchFamily="50" charset="-128"/>
              </a:rPr>
              <a:t>プログラム：</a:t>
            </a:r>
            <a:r>
              <a:rPr lang="en-US" altLang="ja-JP" sz="1000">
                <a:latin typeface="メイリオ" pitchFamily="50" charset="-128"/>
                <a:ea typeface="メイリオ" pitchFamily="50" charset="-128"/>
                <a:cs typeface="メイリオ" pitchFamily="50" charset="-128"/>
              </a:rPr>
              <a:t>10</a:t>
            </a:r>
            <a:r>
              <a:rPr lang="ja-JP" altLang="en-US" sz="1000">
                <a:latin typeface="メイリオ" pitchFamily="50" charset="-128"/>
                <a:ea typeface="メイリオ" pitchFamily="50" charset="-128"/>
                <a:cs typeface="メイリオ" pitchFamily="50" charset="-128"/>
              </a:rPr>
              <a:t>：</a:t>
            </a:r>
            <a:r>
              <a:rPr lang="en-US" altLang="ja-JP" sz="1000">
                <a:latin typeface="メイリオ" pitchFamily="50" charset="-128"/>
                <a:ea typeface="メイリオ" pitchFamily="50" charset="-128"/>
                <a:cs typeface="メイリオ" pitchFamily="50" charset="-128"/>
              </a:rPr>
              <a:t>00</a:t>
            </a:r>
            <a:r>
              <a:rPr lang="ja-JP" altLang="en-US" sz="1000">
                <a:latin typeface="メイリオ" pitchFamily="50" charset="-128"/>
                <a:ea typeface="メイリオ" pitchFamily="50" charset="-128"/>
                <a:cs typeface="メイリオ" pitchFamily="50" charset="-128"/>
              </a:rPr>
              <a:t>～活動紹介／</a:t>
            </a:r>
            <a:r>
              <a:rPr lang="en-US" altLang="ja-JP" sz="1000">
                <a:latin typeface="メイリオ" pitchFamily="50" charset="-128"/>
                <a:ea typeface="メイリオ" pitchFamily="50" charset="-128"/>
                <a:cs typeface="メイリオ" pitchFamily="50" charset="-128"/>
              </a:rPr>
              <a:t>11</a:t>
            </a:r>
            <a:r>
              <a:rPr lang="ja-JP" altLang="en-US" sz="1000">
                <a:latin typeface="メイリオ" pitchFamily="50" charset="-128"/>
                <a:ea typeface="メイリオ" pitchFamily="50" charset="-128"/>
                <a:cs typeface="メイリオ" pitchFamily="50" charset="-128"/>
              </a:rPr>
              <a:t>：</a:t>
            </a:r>
            <a:r>
              <a:rPr lang="en-US" altLang="ja-JP" sz="1000">
                <a:latin typeface="メイリオ" pitchFamily="50" charset="-128"/>
                <a:ea typeface="メイリオ" pitchFamily="50" charset="-128"/>
                <a:cs typeface="メイリオ" pitchFamily="50" charset="-128"/>
              </a:rPr>
              <a:t>00</a:t>
            </a:r>
            <a:r>
              <a:rPr lang="ja-JP" altLang="en-US" sz="1000">
                <a:latin typeface="メイリオ" pitchFamily="50" charset="-128"/>
                <a:ea typeface="メイリオ" pitchFamily="50" charset="-128"/>
                <a:cs typeface="メイリオ" pitchFamily="50" charset="-128"/>
              </a:rPr>
              <a:t>～ディスカッション／</a:t>
            </a:r>
            <a:r>
              <a:rPr lang="en-US" altLang="ja-JP" sz="1000">
                <a:latin typeface="メイリオ" pitchFamily="50" charset="-128"/>
                <a:ea typeface="メイリオ" pitchFamily="50" charset="-128"/>
                <a:cs typeface="メイリオ" pitchFamily="50" charset="-128"/>
              </a:rPr>
              <a:t>11</a:t>
            </a:r>
            <a:r>
              <a:rPr lang="ja-JP" altLang="en-US" sz="1000">
                <a:latin typeface="メイリオ" pitchFamily="50" charset="-128"/>
                <a:ea typeface="メイリオ" pitchFamily="50" charset="-128"/>
                <a:cs typeface="メイリオ" pitchFamily="50" charset="-128"/>
              </a:rPr>
              <a:t>：</a:t>
            </a:r>
            <a:r>
              <a:rPr lang="en-US" altLang="ja-JP" sz="1000">
                <a:latin typeface="メイリオ" pitchFamily="50" charset="-128"/>
                <a:ea typeface="メイリオ" pitchFamily="50" charset="-128"/>
                <a:cs typeface="メイリオ" pitchFamily="50" charset="-128"/>
              </a:rPr>
              <a:t>30</a:t>
            </a:r>
            <a:r>
              <a:rPr lang="ja-JP" altLang="en-US" sz="1000">
                <a:latin typeface="メイリオ" pitchFamily="50" charset="-128"/>
                <a:ea typeface="メイリオ" pitchFamily="50" charset="-128"/>
                <a:cs typeface="メイリオ" pitchFamily="50" charset="-128"/>
              </a:rPr>
              <a:t>～質疑応答</a:t>
            </a:r>
          </a:p>
          <a:p>
            <a:pPr>
              <a:spcBef>
                <a:spcPct val="20000"/>
              </a:spcBef>
            </a:pPr>
            <a:endParaRPr lang="en-US" altLang="ja-JP" sz="1000">
              <a:latin typeface="メイリオ" pitchFamily="50" charset="-128"/>
              <a:ea typeface="メイリオ" pitchFamily="50" charset="-128"/>
              <a:cs typeface="メイリオ" pitchFamily="50" charset="-128"/>
            </a:endParaRPr>
          </a:p>
        </p:txBody>
      </p:sp>
      <p:sp>
        <p:nvSpPr>
          <p:cNvPr id="15385" name="AutoShape 25"/>
          <p:cNvSpPr>
            <a:spLocks noChangeArrowheads="1"/>
          </p:cNvSpPr>
          <p:nvPr/>
        </p:nvSpPr>
        <p:spPr bwMode="auto">
          <a:xfrm rot="5400000">
            <a:off x="2388394" y="3669506"/>
            <a:ext cx="503238" cy="168275"/>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15386" name="Rectangle 26"/>
          <p:cNvSpPr>
            <a:spLocks noChangeArrowheads="1"/>
          </p:cNvSpPr>
          <p:nvPr/>
        </p:nvSpPr>
        <p:spPr bwMode="auto">
          <a:xfrm>
            <a:off x="160338" y="5516563"/>
            <a:ext cx="4340225" cy="1225550"/>
          </a:xfrm>
          <a:prstGeom prst="rect">
            <a:avLst/>
          </a:prstGeom>
          <a:solidFill>
            <a:schemeClr val="bg1"/>
          </a:solidFill>
          <a:ln w="12700">
            <a:solidFill>
              <a:srgbClr val="99CC00"/>
            </a:solidFill>
            <a:miter lim="800000"/>
            <a:headEnd/>
            <a:tailEnd/>
          </a:ln>
          <a:effectLst/>
        </p:spPr>
        <p:txBody>
          <a:bodyPr lIns="54000"/>
          <a:lstStyle/>
          <a:p>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必要作業</a:t>
            </a:r>
          </a:p>
          <a:p>
            <a:pPr>
              <a:spcBef>
                <a:spcPct val="20000"/>
              </a:spcBef>
            </a:pPr>
            <a:r>
              <a:rPr lang="ja-JP" altLang="en-US" sz="1000">
                <a:latin typeface="メイリオ" pitchFamily="50" charset="-128"/>
                <a:ea typeface="メイリオ" pitchFamily="50" charset="-128"/>
                <a:cs typeface="メイリオ" pitchFamily="50" charset="-128"/>
              </a:rPr>
              <a:t>・会場手配	</a:t>
            </a:r>
            <a:r>
              <a:rPr lang="en-US" altLang="ja-JP" sz="1000">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詳細は別紙（役割分担表）を参照</a:t>
            </a:r>
          </a:p>
          <a:p>
            <a:pPr>
              <a:spcBef>
                <a:spcPct val="20000"/>
              </a:spcBef>
            </a:pPr>
            <a:r>
              <a:rPr lang="ja-JP" altLang="en-US" sz="1000">
                <a:latin typeface="メイリオ" pitchFamily="50" charset="-128"/>
                <a:ea typeface="メイリオ" pitchFamily="50" charset="-128"/>
                <a:cs typeface="メイリオ" pitchFamily="50" charset="-128"/>
              </a:rPr>
              <a:t>・広報物制作</a:t>
            </a:r>
          </a:p>
          <a:p>
            <a:pPr>
              <a:spcBef>
                <a:spcPct val="20000"/>
              </a:spcBef>
            </a:pPr>
            <a:r>
              <a:rPr lang="ja-JP" altLang="en-US" sz="1000">
                <a:latin typeface="メイリオ" pitchFamily="50" charset="-128"/>
                <a:ea typeface="メイリオ" pitchFamily="50" charset="-128"/>
                <a:cs typeface="メイリオ" pitchFamily="50" charset="-128"/>
              </a:rPr>
              <a:t>・集客活動</a:t>
            </a:r>
          </a:p>
          <a:p>
            <a:pPr>
              <a:spcBef>
                <a:spcPct val="20000"/>
              </a:spcBef>
            </a:pPr>
            <a:r>
              <a:rPr lang="ja-JP" altLang="en-US" sz="1000">
                <a:latin typeface="メイリオ" pitchFamily="50" charset="-128"/>
                <a:ea typeface="メイリオ" pitchFamily="50" charset="-128"/>
                <a:cs typeface="メイリオ" pitchFamily="50" charset="-128"/>
              </a:rPr>
              <a:t>・ブース準備</a:t>
            </a:r>
          </a:p>
          <a:p>
            <a:pPr>
              <a:spcBef>
                <a:spcPct val="20000"/>
              </a:spcBef>
            </a:pPr>
            <a:r>
              <a:rPr lang="ja-JP" altLang="en-US" sz="1000">
                <a:latin typeface="メイリオ" pitchFamily="50" charset="-128"/>
                <a:ea typeface="メイリオ" pitchFamily="50" charset="-128"/>
                <a:cs typeface="メイリオ" pitchFamily="50" charset="-128"/>
              </a:rPr>
              <a:t>・会場設営</a:t>
            </a:r>
          </a:p>
        </p:txBody>
      </p:sp>
      <p:sp>
        <p:nvSpPr>
          <p:cNvPr id="15387" name="Rectangle 27"/>
          <p:cNvSpPr>
            <a:spLocks noChangeArrowheads="1"/>
          </p:cNvSpPr>
          <p:nvPr/>
        </p:nvSpPr>
        <p:spPr bwMode="auto">
          <a:xfrm>
            <a:off x="4645025" y="5516563"/>
            <a:ext cx="4319588" cy="1225550"/>
          </a:xfrm>
          <a:prstGeom prst="rect">
            <a:avLst/>
          </a:prstGeom>
          <a:solidFill>
            <a:schemeClr val="bg1"/>
          </a:solidFill>
          <a:ln w="12700">
            <a:solidFill>
              <a:srgbClr val="99CC00"/>
            </a:solidFill>
            <a:miter lim="800000"/>
            <a:headEnd/>
            <a:tailEnd/>
          </a:ln>
          <a:effectLst/>
        </p:spPr>
        <p:txBody>
          <a:bodyPr lIns="54000"/>
          <a:lstStyle/>
          <a:p>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大まかなスケジュール（マイルストン）</a:t>
            </a:r>
          </a:p>
          <a:p>
            <a:pPr>
              <a:spcBef>
                <a:spcPct val="20000"/>
              </a:spcBef>
            </a:pPr>
            <a:r>
              <a:rPr lang="ja-JP" altLang="en-US" sz="1000">
                <a:latin typeface="メイリオ" pitchFamily="50" charset="-128"/>
                <a:ea typeface="メイリオ" pitchFamily="50" charset="-128"/>
                <a:cs typeface="メイリオ" pitchFamily="50" charset="-128"/>
              </a:rPr>
              <a:t>・○月○日　広報・集客活動開始</a:t>
            </a:r>
          </a:p>
          <a:p>
            <a:pPr>
              <a:spcBef>
                <a:spcPct val="20000"/>
              </a:spcBef>
            </a:pPr>
            <a:r>
              <a:rPr lang="ja-JP" altLang="en-US" sz="1000">
                <a:latin typeface="メイリオ" pitchFamily="50" charset="-128"/>
                <a:ea typeface="メイリオ" pitchFamily="50" charset="-128"/>
                <a:cs typeface="メイリオ" pitchFamily="50" charset="-128"/>
              </a:rPr>
              <a:t>・○月○日　中間報告</a:t>
            </a:r>
          </a:p>
          <a:p>
            <a:pPr>
              <a:spcBef>
                <a:spcPct val="20000"/>
              </a:spcBef>
            </a:pPr>
            <a:r>
              <a:rPr lang="ja-JP" altLang="en-US" sz="1000">
                <a:latin typeface="メイリオ" pitchFamily="50" charset="-128"/>
                <a:ea typeface="メイリオ" pitchFamily="50" charset="-128"/>
                <a:cs typeface="メイリオ" pitchFamily="50" charset="-128"/>
              </a:rPr>
              <a:t>・○月○日　事前会議</a:t>
            </a:r>
          </a:p>
          <a:p>
            <a:pPr>
              <a:spcBef>
                <a:spcPct val="20000"/>
              </a:spcBef>
            </a:pPr>
            <a:r>
              <a:rPr lang="ja-JP" altLang="en-US" sz="1000">
                <a:latin typeface="メイリオ" pitchFamily="50" charset="-128"/>
                <a:ea typeface="メイリオ" pitchFamily="50" charset="-128"/>
                <a:cs typeface="メイリオ" pitchFamily="50" charset="-128"/>
              </a:rPr>
              <a:t>・○月○日　反省会</a:t>
            </a:r>
          </a:p>
        </p:txBody>
      </p:sp>
      <p:sp>
        <p:nvSpPr>
          <p:cNvPr id="15388" name="AutoShape 28"/>
          <p:cNvSpPr>
            <a:spLocks noChangeArrowheads="1"/>
          </p:cNvSpPr>
          <p:nvPr/>
        </p:nvSpPr>
        <p:spPr bwMode="auto">
          <a:xfrm>
            <a:off x="3348038" y="4365625"/>
            <a:ext cx="503237" cy="144463"/>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15390" name="AutoShape 30"/>
          <p:cNvSpPr>
            <a:spLocks noChangeArrowheads="1"/>
          </p:cNvSpPr>
          <p:nvPr/>
        </p:nvSpPr>
        <p:spPr bwMode="auto">
          <a:xfrm rot="-5400000">
            <a:off x="4340225" y="2166938"/>
            <a:ext cx="503238" cy="144462"/>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15391" name="Rectangle 31"/>
          <p:cNvSpPr>
            <a:spLocks noChangeArrowheads="1"/>
          </p:cNvSpPr>
          <p:nvPr/>
        </p:nvSpPr>
        <p:spPr bwMode="auto">
          <a:xfrm>
            <a:off x="7183438" y="4508500"/>
            <a:ext cx="1800225" cy="865188"/>
          </a:xfrm>
          <a:prstGeom prst="rect">
            <a:avLst/>
          </a:prstGeom>
          <a:solidFill>
            <a:schemeClr val="bg1"/>
          </a:solidFill>
          <a:ln w="12700">
            <a:solidFill>
              <a:srgbClr val="99CC00"/>
            </a:solidFill>
            <a:miter lim="800000"/>
            <a:headEnd/>
            <a:tailEnd/>
          </a:ln>
          <a:effectLst/>
        </p:spPr>
        <p:txBody>
          <a:bodyPr lIns="54000"/>
          <a:lstStyle/>
          <a:p>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必要経費</a:t>
            </a:r>
          </a:p>
          <a:p>
            <a:pPr>
              <a:spcBef>
                <a:spcPct val="20000"/>
              </a:spcBef>
            </a:pPr>
            <a:r>
              <a:rPr lang="ja-JP" altLang="en-US" sz="1000">
                <a:latin typeface="メイリオ" pitchFamily="50" charset="-128"/>
                <a:ea typeface="メイリオ" pitchFamily="50" charset="-128"/>
                <a:cs typeface="メイリオ" pitchFamily="50" charset="-128"/>
              </a:rPr>
              <a:t>会場費　７万円</a:t>
            </a:r>
          </a:p>
        </p:txBody>
      </p:sp>
      <p:sp>
        <p:nvSpPr>
          <p:cNvPr id="15392" name="Line 32"/>
          <p:cNvSpPr>
            <a:spLocks noChangeShapeType="1"/>
          </p:cNvSpPr>
          <p:nvPr/>
        </p:nvSpPr>
        <p:spPr bwMode="auto">
          <a:xfrm>
            <a:off x="7188200" y="4508500"/>
            <a:ext cx="0" cy="865188"/>
          </a:xfrm>
          <a:prstGeom prst="line">
            <a:avLst/>
          </a:prstGeom>
          <a:noFill/>
          <a:ln w="9525">
            <a:solidFill>
              <a:schemeClr val="bg1"/>
            </a:solidFill>
            <a:prstDash val="dash"/>
            <a:round/>
            <a:headEnd/>
            <a:tailEn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15393" name="Rectangle 33"/>
          <p:cNvSpPr>
            <a:spLocks noChangeArrowheads="1"/>
          </p:cNvSpPr>
          <p:nvPr/>
        </p:nvSpPr>
        <p:spPr bwMode="auto">
          <a:xfrm>
            <a:off x="160338" y="4508500"/>
            <a:ext cx="2395537" cy="865188"/>
          </a:xfrm>
          <a:prstGeom prst="rect">
            <a:avLst/>
          </a:prstGeom>
          <a:solidFill>
            <a:schemeClr val="bg1"/>
          </a:solidFill>
          <a:ln w="25400">
            <a:solidFill>
              <a:srgbClr val="FF0000"/>
            </a:solidFill>
            <a:miter lim="800000"/>
            <a:headEnd/>
            <a:tailEnd/>
          </a:ln>
          <a:effectLst/>
        </p:spPr>
        <p:txBody>
          <a:bodyPr lIns="54000"/>
          <a:lstStyle/>
          <a:p>
            <a:r>
              <a:rPr lang="en-US" altLang="ja-JP" sz="1000" dirty="0">
                <a:solidFill>
                  <a:schemeClr val="folHlink"/>
                </a:solidFill>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現状の課題、問題</a:t>
            </a:r>
          </a:p>
          <a:p>
            <a:pPr marL="82550" indent="-82550">
              <a:spcBef>
                <a:spcPct val="20000"/>
              </a:spcBef>
            </a:pPr>
            <a:r>
              <a:rPr lang="ja-JP" altLang="en-US" sz="1000" dirty="0">
                <a:latin typeface="メイリオ" pitchFamily="50" charset="-128"/>
                <a:ea typeface="メイリオ" pitchFamily="50" charset="-128"/>
                <a:cs typeface="メイリオ" pitchFamily="50" charset="-128"/>
              </a:rPr>
              <a:t>・使用したことのある貸し会議室や貸ホールは全て予約が入っていたため、別の会場を探す必要がある</a:t>
            </a:r>
          </a:p>
        </p:txBody>
      </p:sp>
      <p:sp>
        <p:nvSpPr>
          <p:cNvPr id="15395" name="Rectangle 35"/>
          <p:cNvSpPr>
            <a:spLocks noChangeArrowheads="1"/>
          </p:cNvSpPr>
          <p:nvPr/>
        </p:nvSpPr>
        <p:spPr bwMode="auto">
          <a:xfrm>
            <a:off x="5256610" y="900113"/>
            <a:ext cx="956865" cy="276999"/>
          </a:xfrm>
          <a:prstGeom prst="rect">
            <a:avLst/>
          </a:prstGeom>
          <a:noFill/>
          <a:ln w="9525">
            <a:noFill/>
            <a:miter lim="800000"/>
            <a:headEnd/>
            <a:tailEnd/>
          </a:ln>
          <a:effectLst/>
        </p:spPr>
        <p:txBody>
          <a:bodyPr wrap="none">
            <a:spAutoFit/>
          </a:bodyPr>
          <a:lstStyle/>
          <a:p>
            <a:pPr algn="r"/>
            <a:r>
              <a:rPr lang="en-US" altLang="ja-JP" sz="1200">
                <a:latin typeface="メイリオ" pitchFamily="50" charset="-128"/>
                <a:ea typeface="メイリオ" pitchFamily="50" charset="-128"/>
                <a:cs typeface="メイリオ" pitchFamily="50" charset="-128"/>
              </a:rPr>
              <a:t>PJ</a:t>
            </a:r>
            <a:r>
              <a:rPr lang="ja-JP" altLang="en-US" sz="1200">
                <a:latin typeface="メイリオ" pitchFamily="50" charset="-128"/>
                <a:ea typeface="メイリオ" pitchFamily="50" charset="-128"/>
                <a:cs typeface="メイリオ" pitchFamily="50" charset="-128"/>
              </a:rPr>
              <a:t>リーダー</a:t>
            </a:r>
          </a:p>
        </p:txBody>
      </p:sp>
      <p:sp>
        <p:nvSpPr>
          <p:cNvPr id="15397" name="Text Box 37"/>
          <p:cNvSpPr txBox="1">
            <a:spLocks noChangeArrowheads="1"/>
          </p:cNvSpPr>
          <p:nvPr/>
        </p:nvSpPr>
        <p:spPr bwMode="auto">
          <a:xfrm rot="20345771">
            <a:off x="575565" y="2622763"/>
            <a:ext cx="8209543" cy="1569660"/>
          </a:xfrm>
          <a:prstGeom prst="rect">
            <a:avLst/>
          </a:prstGeom>
          <a:noFill/>
          <a:ln w="9525">
            <a:noFill/>
            <a:miter lim="800000"/>
            <a:headEnd/>
            <a:tailEnd/>
          </a:ln>
          <a:effectLst/>
        </p:spPr>
        <p:txBody>
          <a:bodyPr wrap="square" anchor="ctr">
            <a:spAutoFit/>
          </a:bodyPr>
          <a:lstStyle/>
          <a:p>
            <a:pPr algn="ctr"/>
            <a:r>
              <a:rPr lang="ja-JP" altLang="en-US" sz="9600" dirty="0">
                <a:solidFill>
                  <a:schemeClr val="bg2"/>
                </a:solidFill>
                <a:latin typeface="メイリオ" pitchFamily="50" charset="-128"/>
                <a:ea typeface="メイリオ" pitchFamily="50" charset="-128"/>
                <a:cs typeface="メイリオ" pitchFamily="50" charset="-128"/>
              </a:rPr>
              <a:t>ＳＡＭＰＬＥ</a:t>
            </a:r>
          </a:p>
        </p:txBody>
      </p:sp>
      <p:sp>
        <p:nvSpPr>
          <p:cNvPr id="15398" name="Rectangle 38"/>
          <p:cNvSpPr>
            <a:spLocks noChangeArrowheads="1"/>
          </p:cNvSpPr>
          <p:nvPr/>
        </p:nvSpPr>
        <p:spPr bwMode="auto">
          <a:xfrm>
            <a:off x="107950" y="1249363"/>
            <a:ext cx="793750" cy="274637"/>
          </a:xfrm>
          <a:prstGeom prst="rect">
            <a:avLst/>
          </a:prstGeom>
          <a:noFill/>
          <a:ln w="9525">
            <a:noFill/>
            <a:miter lim="800000"/>
            <a:headEnd/>
            <a:tailEnd/>
          </a:ln>
          <a:effectLst/>
        </p:spPr>
        <p:txBody>
          <a:bodyPr wrap="none">
            <a:spAutoFit/>
          </a:bodyPr>
          <a:lstStyle/>
          <a:p>
            <a:pPr algn="r"/>
            <a:r>
              <a:rPr lang="ja-JP" altLang="en-US" sz="1200">
                <a:latin typeface="メイリオ" pitchFamily="50" charset="-128"/>
                <a:ea typeface="メイリオ" pitchFamily="50" charset="-128"/>
                <a:cs typeface="メイリオ" pitchFamily="50" charset="-128"/>
              </a:rPr>
              <a:t>参加者名</a:t>
            </a:r>
          </a:p>
        </p:txBody>
      </p:sp>
      <p:sp>
        <p:nvSpPr>
          <p:cNvPr id="15399" name="Rectangle 39"/>
          <p:cNvSpPr>
            <a:spLocks noChangeArrowheads="1"/>
          </p:cNvSpPr>
          <p:nvPr/>
        </p:nvSpPr>
        <p:spPr bwMode="auto">
          <a:xfrm>
            <a:off x="900113" y="1268413"/>
            <a:ext cx="8064500" cy="252412"/>
          </a:xfrm>
          <a:prstGeom prst="rect">
            <a:avLst/>
          </a:prstGeom>
          <a:solidFill>
            <a:schemeClr val="bg1"/>
          </a:solidFill>
          <a:ln w="12700">
            <a:solidFill>
              <a:srgbClr val="99CC00"/>
            </a:solidFill>
            <a:miter lim="800000"/>
            <a:headEnd/>
            <a:tailEnd/>
          </a:ln>
          <a:effectLst/>
        </p:spPr>
        <p:txBody>
          <a:bodyPr lIns="54000" tIns="10800" anchor="ctr"/>
          <a:lstStyle/>
          <a:p>
            <a:endParaRPr lang="ja-JP" altLang="ja-JP" sz="1200">
              <a:latin typeface="メイリオ" pitchFamily="50" charset="-128"/>
              <a:ea typeface="メイリオ" pitchFamily="50" charset="-128"/>
              <a:cs typeface="メイリオ" pitchFamily="50" charset="-128"/>
            </a:endParaRPr>
          </a:p>
        </p:txBody>
      </p:sp>
      <p:sp>
        <p:nvSpPr>
          <p:cNvPr id="15400" name="Line 40"/>
          <p:cNvSpPr>
            <a:spLocks noChangeShapeType="1"/>
          </p:cNvSpPr>
          <p:nvPr/>
        </p:nvSpPr>
        <p:spPr bwMode="auto">
          <a:xfrm>
            <a:off x="9525" y="1600200"/>
            <a:ext cx="9144000" cy="0"/>
          </a:xfrm>
          <a:prstGeom prst="line">
            <a:avLst/>
          </a:prstGeom>
          <a:noFill/>
          <a:ln w="38100" cap="rnd">
            <a:solidFill>
              <a:srgbClr val="99CC00"/>
            </a:solidFill>
            <a:prstDash val="sysDot"/>
            <a:round/>
            <a:headEnd/>
            <a:tailEn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15401" name="Rectangle 41"/>
          <p:cNvSpPr>
            <a:spLocks noChangeArrowheads="1"/>
          </p:cNvSpPr>
          <p:nvPr/>
        </p:nvSpPr>
        <p:spPr bwMode="auto">
          <a:xfrm>
            <a:off x="6156325" y="860425"/>
            <a:ext cx="2808288" cy="341313"/>
          </a:xfrm>
          <a:prstGeom prst="rect">
            <a:avLst/>
          </a:prstGeom>
          <a:solidFill>
            <a:schemeClr val="bg1"/>
          </a:solidFill>
          <a:ln w="12700">
            <a:solidFill>
              <a:srgbClr val="99CC00"/>
            </a:solidFill>
            <a:miter lim="800000"/>
            <a:headEnd/>
            <a:tailEnd/>
          </a:ln>
          <a:effectLst/>
        </p:spPr>
        <p:txBody>
          <a:bodyPr lIns="54000" tIns="10800" anchor="ctr"/>
          <a:lstStyle/>
          <a:p>
            <a:r>
              <a:rPr lang="ja-JP" altLang="en-US" sz="1000">
                <a:latin typeface="メイリオ" pitchFamily="50" charset="-128"/>
                <a:ea typeface="メイリオ" pitchFamily="50" charset="-128"/>
                <a:cs typeface="メイリオ" pitchFamily="50" charset="-128"/>
              </a:rPr>
              <a:t>リーダー名を記載します</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52" name="AutoShape 60"/>
          <p:cNvSpPr>
            <a:spLocks noChangeArrowheads="1"/>
          </p:cNvSpPr>
          <p:nvPr/>
        </p:nvSpPr>
        <p:spPr bwMode="auto">
          <a:xfrm rot="2703224">
            <a:off x="2316957" y="4407694"/>
            <a:ext cx="503237" cy="168275"/>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8232" name="Rectangle 40"/>
          <p:cNvSpPr>
            <a:spLocks noChangeArrowheads="1"/>
          </p:cNvSpPr>
          <p:nvPr/>
        </p:nvSpPr>
        <p:spPr bwMode="auto">
          <a:xfrm>
            <a:off x="4662488" y="1701800"/>
            <a:ext cx="4321175" cy="1366838"/>
          </a:xfrm>
          <a:prstGeom prst="rect">
            <a:avLst/>
          </a:prstGeom>
          <a:solidFill>
            <a:schemeClr val="bg1"/>
          </a:solidFill>
          <a:ln w="25400">
            <a:solidFill>
              <a:srgbClr val="FF0000"/>
            </a:solidFill>
            <a:miter lim="800000"/>
            <a:headEnd/>
            <a:tailEnd/>
          </a:ln>
          <a:effectLst/>
        </p:spPr>
        <p:txBody>
          <a:bodyPr lIns="54000"/>
          <a:lstStyle/>
          <a:p>
            <a:r>
              <a:rPr lang="en-US" altLang="ja-JP" sz="1000" dirty="0">
                <a:solidFill>
                  <a:schemeClr val="folHlink"/>
                </a:solidFill>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前回の反省点（同様の</a:t>
            </a:r>
            <a:r>
              <a:rPr lang="en-US" altLang="ja-JP" sz="1000" dirty="0">
                <a:latin typeface="メイリオ" pitchFamily="50" charset="-128"/>
                <a:ea typeface="メイリオ" pitchFamily="50" charset="-128"/>
                <a:cs typeface="メイリオ" pitchFamily="50" charset="-128"/>
              </a:rPr>
              <a:t>PJ</a:t>
            </a:r>
            <a:r>
              <a:rPr lang="ja-JP" altLang="en-US" sz="1000" dirty="0">
                <a:latin typeface="メイリオ" pitchFamily="50" charset="-128"/>
                <a:ea typeface="メイリオ" pitchFamily="50" charset="-128"/>
                <a:cs typeface="メイリオ" pitchFamily="50" charset="-128"/>
              </a:rPr>
              <a:t>実施の実績がある場合）</a:t>
            </a:r>
          </a:p>
          <a:p>
            <a:pPr marL="82550" indent="-82550">
              <a:spcBef>
                <a:spcPct val="20000"/>
              </a:spcBef>
            </a:pPr>
            <a:r>
              <a:rPr lang="en-US" altLang="ja-JP" sz="1000" dirty="0">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同様のプロジェクトの終結会議で挙がった反省点を事前に担当者が記載します。会議ではこれをふまえて実施内容を決定します。</a:t>
            </a:r>
          </a:p>
        </p:txBody>
      </p:sp>
      <p:sp>
        <p:nvSpPr>
          <p:cNvPr id="8194" name="Rectangle 2"/>
          <p:cNvSpPr>
            <a:spLocks noGrp="1" noChangeArrowheads="1"/>
          </p:cNvSpPr>
          <p:nvPr>
            <p:ph type="title"/>
          </p:nvPr>
        </p:nvSpPr>
        <p:spPr>
          <a:xfrm>
            <a:off x="179388" y="115888"/>
            <a:ext cx="5256212" cy="490537"/>
          </a:xfrm>
          <a:ln/>
        </p:spPr>
        <p:txBody>
          <a:bodyPr/>
          <a:lstStyle/>
          <a:p>
            <a:r>
              <a:rPr lang="en-US" altLang="ja-JP" sz="2000" dirty="0">
                <a:latin typeface="メイリオ" pitchFamily="50" charset="-128"/>
                <a:ea typeface="メイリオ" pitchFamily="50" charset="-128"/>
                <a:cs typeface="メイリオ" pitchFamily="50" charset="-128"/>
              </a:rPr>
              <a:t>PJ</a:t>
            </a:r>
            <a:r>
              <a:rPr lang="ja-JP" altLang="en-US" sz="2000" dirty="0">
                <a:latin typeface="メイリオ" pitchFamily="50" charset="-128"/>
                <a:ea typeface="メイリオ" pitchFamily="50" charset="-128"/>
                <a:cs typeface="メイリオ" pitchFamily="50" charset="-128"/>
              </a:rPr>
              <a:t>会議運営シート</a:t>
            </a:r>
            <a:r>
              <a:rPr lang="ja-JP" altLang="en-US" sz="1600" dirty="0">
                <a:latin typeface="メイリオ" pitchFamily="50" charset="-128"/>
                <a:ea typeface="メイリオ" pitchFamily="50" charset="-128"/>
                <a:cs typeface="メイリオ" pitchFamily="50" charset="-128"/>
              </a:rPr>
              <a:t>＜キックオフ用＞</a:t>
            </a:r>
            <a:r>
              <a:rPr lang="ja-JP" altLang="en-US" sz="1400" u="sng" dirty="0">
                <a:solidFill>
                  <a:srgbClr val="FF0000"/>
                </a:solidFill>
                <a:latin typeface="メイリオ" pitchFamily="50" charset="-128"/>
                <a:ea typeface="メイリオ" pitchFamily="50" charset="-128"/>
                <a:cs typeface="メイリオ" pitchFamily="50" charset="-128"/>
              </a:rPr>
              <a:t>時間目安：</a:t>
            </a:r>
            <a:r>
              <a:rPr lang="en-US" altLang="ja-JP" sz="1400" u="sng" dirty="0">
                <a:solidFill>
                  <a:srgbClr val="FF0000"/>
                </a:solidFill>
                <a:latin typeface="メイリオ" pitchFamily="50" charset="-128"/>
                <a:ea typeface="メイリオ" pitchFamily="50" charset="-128"/>
                <a:cs typeface="メイリオ" pitchFamily="50" charset="-128"/>
              </a:rPr>
              <a:t>90</a:t>
            </a:r>
            <a:r>
              <a:rPr lang="ja-JP" altLang="en-US" sz="1400" u="sng" dirty="0">
                <a:solidFill>
                  <a:srgbClr val="FF0000"/>
                </a:solidFill>
                <a:latin typeface="メイリオ" pitchFamily="50" charset="-128"/>
                <a:ea typeface="メイリオ" pitchFamily="50" charset="-128"/>
                <a:cs typeface="メイリオ" pitchFamily="50" charset="-128"/>
              </a:rPr>
              <a:t>分</a:t>
            </a:r>
          </a:p>
        </p:txBody>
      </p:sp>
      <p:sp>
        <p:nvSpPr>
          <p:cNvPr id="8196" name="Line 4"/>
          <p:cNvSpPr>
            <a:spLocks noChangeShapeType="1"/>
          </p:cNvSpPr>
          <p:nvPr/>
        </p:nvSpPr>
        <p:spPr bwMode="auto">
          <a:xfrm>
            <a:off x="179388" y="1196975"/>
            <a:ext cx="5256212" cy="0"/>
          </a:xfrm>
          <a:prstGeom prst="line">
            <a:avLst/>
          </a:prstGeom>
          <a:noFill/>
          <a:ln w="57150" cmpd="thinThick">
            <a:solidFill>
              <a:srgbClr val="99CC00"/>
            </a:solidFill>
            <a:round/>
            <a:headEnd/>
            <a:tailEn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8197" name="Text Box 5"/>
          <p:cNvSpPr txBox="1">
            <a:spLocks noChangeArrowheads="1"/>
          </p:cNvSpPr>
          <p:nvPr/>
        </p:nvSpPr>
        <p:spPr bwMode="auto">
          <a:xfrm>
            <a:off x="-36512" y="764704"/>
            <a:ext cx="5327650" cy="366712"/>
          </a:xfrm>
          <a:prstGeom prst="rect">
            <a:avLst/>
          </a:prstGeom>
          <a:noFill/>
          <a:ln w="9525">
            <a:noFill/>
            <a:miter lim="800000"/>
            <a:headEnd/>
            <a:tailEnd/>
          </a:ln>
          <a:effectLst/>
        </p:spPr>
        <p:txBody>
          <a:bodyPr wrap="none"/>
          <a:lstStyle/>
          <a:p>
            <a:r>
              <a:rPr lang="ja-JP" altLang="en-US" dirty="0">
                <a:latin typeface="メイリオ" pitchFamily="50" charset="-128"/>
                <a:ea typeface="メイリオ" pitchFamily="50" charset="-128"/>
                <a:cs typeface="メイリオ" pitchFamily="50" charset="-128"/>
              </a:rPr>
              <a:t>テーマ</a:t>
            </a:r>
            <a:r>
              <a:rPr lang="ja-JP" altLang="en-US" dirty="0" smtClean="0">
                <a:latin typeface="メイリオ" pitchFamily="50" charset="-128"/>
                <a:ea typeface="メイリオ" pitchFamily="50" charset="-128"/>
                <a:cs typeface="メイリオ" pitchFamily="50" charset="-128"/>
              </a:rPr>
              <a:t>：企画</a:t>
            </a:r>
            <a:r>
              <a:rPr lang="ja-JP" altLang="en-US" dirty="0">
                <a:latin typeface="メイリオ" pitchFamily="50" charset="-128"/>
                <a:ea typeface="メイリオ" pitchFamily="50" charset="-128"/>
                <a:cs typeface="メイリオ" pitchFamily="50" charset="-128"/>
              </a:rPr>
              <a:t>の共有～各作業の担当までを決定する</a:t>
            </a:r>
          </a:p>
        </p:txBody>
      </p:sp>
      <p:sp>
        <p:nvSpPr>
          <p:cNvPr id="8198" name="Rectangle 6"/>
          <p:cNvSpPr>
            <a:spLocks noChangeArrowheads="1"/>
          </p:cNvSpPr>
          <p:nvPr/>
        </p:nvSpPr>
        <p:spPr bwMode="auto">
          <a:xfrm>
            <a:off x="160338" y="1701800"/>
            <a:ext cx="4321175" cy="1366838"/>
          </a:xfrm>
          <a:prstGeom prst="rect">
            <a:avLst/>
          </a:prstGeom>
          <a:solidFill>
            <a:schemeClr val="bg1"/>
          </a:solidFill>
          <a:ln w="25400">
            <a:solidFill>
              <a:srgbClr val="FF0000"/>
            </a:solidFill>
            <a:miter lim="800000"/>
            <a:headEnd/>
            <a:tailEnd/>
          </a:ln>
          <a:effectLst/>
        </p:spPr>
        <p:txBody>
          <a:bodyPr lIns="54000"/>
          <a:lstStyle/>
          <a:p>
            <a:r>
              <a:rPr lang="en-US" altLang="ja-JP" sz="1000" dirty="0">
                <a:solidFill>
                  <a:schemeClr val="folHlink"/>
                </a:solidFill>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企画会議で決定した内容（アイデア）</a:t>
            </a:r>
          </a:p>
          <a:p>
            <a:pPr marL="82550" indent="-82550">
              <a:spcBef>
                <a:spcPct val="20000"/>
              </a:spcBef>
            </a:pPr>
            <a:r>
              <a:rPr lang="en-US" altLang="ja-JP" sz="1000" dirty="0">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アイデア出しの会議（企画会議）で決まったおおまかな内容を、担当者が事前に記載します。</a:t>
            </a:r>
          </a:p>
        </p:txBody>
      </p:sp>
      <p:sp>
        <p:nvSpPr>
          <p:cNvPr id="8214" name="AutoShape 22"/>
          <p:cNvSpPr>
            <a:spLocks noChangeArrowheads="1"/>
          </p:cNvSpPr>
          <p:nvPr/>
        </p:nvSpPr>
        <p:spPr bwMode="auto">
          <a:xfrm rot="10800000">
            <a:off x="3348038" y="3068638"/>
            <a:ext cx="503237" cy="144462"/>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8215" name="Rectangle 23"/>
          <p:cNvSpPr>
            <a:spLocks noChangeArrowheads="1"/>
          </p:cNvSpPr>
          <p:nvPr/>
        </p:nvSpPr>
        <p:spPr bwMode="auto">
          <a:xfrm>
            <a:off x="6156325" y="115888"/>
            <a:ext cx="1008063" cy="341312"/>
          </a:xfrm>
          <a:prstGeom prst="rect">
            <a:avLst/>
          </a:prstGeom>
          <a:solidFill>
            <a:schemeClr val="bg1"/>
          </a:solidFill>
          <a:ln w="12700">
            <a:solidFill>
              <a:srgbClr val="99CC00"/>
            </a:solidFill>
            <a:miter lim="800000"/>
            <a:headEnd/>
            <a:tailEnd/>
          </a:ln>
          <a:effectLst/>
        </p:spPr>
        <p:txBody>
          <a:bodyPr wrap="none" lIns="54000" anchor="ctr"/>
          <a:lstStyle/>
          <a:p>
            <a:pPr algn="ctr"/>
            <a:r>
              <a:rPr lang="en-US" altLang="ja-JP">
                <a:latin typeface="メイリオ" pitchFamily="50" charset="-128"/>
                <a:ea typeface="メイリオ" pitchFamily="50" charset="-128"/>
                <a:cs typeface="メイリオ" pitchFamily="50" charset="-128"/>
              </a:rPr>
              <a:t>00</a:t>
            </a:r>
            <a:r>
              <a:rPr lang="ja-JP" altLang="en-US">
                <a:latin typeface="メイリオ" pitchFamily="50" charset="-128"/>
                <a:ea typeface="メイリオ" pitchFamily="50" charset="-128"/>
                <a:cs typeface="メイリオ" pitchFamily="50" charset="-128"/>
              </a:rPr>
              <a:t>：</a:t>
            </a:r>
            <a:r>
              <a:rPr lang="en-US" altLang="ja-JP">
                <a:latin typeface="メイリオ" pitchFamily="50" charset="-128"/>
                <a:ea typeface="メイリオ" pitchFamily="50" charset="-128"/>
                <a:cs typeface="メイリオ" pitchFamily="50" charset="-128"/>
              </a:rPr>
              <a:t>00</a:t>
            </a:r>
          </a:p>
        </p:txBody>
      </p:sp>
      <p:sp>
        <p:nvSpPr>
          <p:cNvPr id="8217" name="Rectangle 25"/>
          <p:cNvSpPr>
            <a:spLocks noChangeArrowheads="1"/>
          </p:cNvSpPr>
          <p:nvPr/>
        </p:nvSpPr>
        <p:spPr bwMode="auto">
          <a:xfrm>
            <a:off x="5419725" y="153988"/>
            <a:ext cx="793750" cy="274637"/>
          </a:xfrm>
          <a:prstGeom prst="rect">
            <a:avLst/>
          </a:prstGeom>
          <a:noFill/>
          <a:ln w="9525">
            <a:noFill/>
            <a:miter lim="800000"/>
            <a:headEnd/>
            <a:tailEnd/>
          </a:ln>
          <a:effectLst/>
        </p:spPr>
        <p:txBody>
          <a:bodyPr wrap="none">
            <a:spAutoFit/>
          </a:bodyPr>
          <a:lstStyle/>
          <a:p>
            <a:pPr algn="r"/>
            <a:r>
              <a:rPr lang="ja-JP" altLang="en-US" sz="1200">
                <a:latin typeface="メイリオ" pitchFamily="50" charset="-128"/>
                <a:ea typeface="メイリオ" pitchFamily="50" charset="-128"/>
                <a:cs typeface="メイリオ" pitchFamily="50" charset="-128"/>
              </a:rPr>
              <a:t>開始時刻</a:t>
            </a:r>
          </a:p>
        </p:txBody>
      </p:sp>
      <p:sp>
        <p:nvSpPr>
          <p:cNvPr id="8220" name="Rectangle 28"/>
          <p:cNvSpPr>
            <a:spLocks noChangeArrowheads="1"/>
          </p:cNvSpPr>
          <p:nvPr/>
        </p:nvSpPr>
        <p:spPr bwMode="auto">
          <a:xfrm>
            <a:off x="6156325" y="514350"/>
            <a:ext cx="2808288" cy="287338"/>
          </a:xfrm>
          <a:prstGeom prst="rect">
            <a:avLst/>
          </a:prstGeom>
          <a:solidFill>
            <a:schemeClr val="bg1"/>
          </a:solidFill>
          <a:ln w="12700">
            <a:solidFill>
              <a:srgbClr val="99CC00"/>
            </a:solidFill>
            <a:miter lim="800000"/>
            <a:headEnd/>
            <a:tailEnd/>
          </a:ln>
          <a:effectLst/>
        </p:spPr>
        <p:txBody>
          <a:bodyPr wrap="none" lIns="54000" bIns="10800" anchor="ctr"/>
          <a:lstStyle/>
          <a:p>
            <a:r>
              <a:rPr lang="en-US" altLang="ja-JP" sz="1200">
                <a:latin typeface="メイリオ" pitchFamily="50" charset="-128"/>
                <a:ea typeface="メイリオ" pitchFamily="50" charset="-128"/>
                <a:cs typeface="メイリオ" pitchFamily="50" charset="-128"/>
              </a:rPr>
              <a:t>※</a:t>
            </a:r>
            <a:r>
              <a:rPr lang="ja-JP" altLang="en-US" sz="1200">
                <a:latin typeface="メイリオ" pitchFamily="50" charset="-128"/>
                <a:ea typeface="メイリオ" pitchFamily="50" charset="-128"/>
                <a:cs typeface="メイリオ" pitchFamily="50" charset="-128"/>
              </a:rPr>
              <a:t>プロジェクト名を記入します。</a:t>
            </a:r>
          </a:p>
        </p:txBody>
      </p:sp>
      <p:sp>
        <p:nvSpPr>
          <p:cNvPr id="8222" name="Rectangle 30"/>
          <p:cNvSpPr>
            <a:spLocks noChangeArrowheads="1"/>
          </p:cNvSpPr>
          <p:nvPr/>
        </p:nvSpPr>
        <p:spPr bwMode="auto">
          <a:xfrm>
            <a:off x="5699125" y="520700"/>
            <a:ext cx="514350" cy="274638"/>
          </a:xfrm>
          <a:prstGeom prst="rect">
            <a:avLst/>
          </a:prstGeom>
          <a:noFill/>
          <a:ln w="9525">
            <a:noFill/>
            <a:miter lim="800000"/>
            <a:headEnd/>
            <a:tailEnd/>
          </a:ln>
          <a:effectLst/>
        </p:spPr>
        <p:txBody>
          <a:bodyPr wrap="none">
            <a:spAutoFit/>
          </a:bodyPr>
          <a:lstStyle/>
          <a:p>
            <a:pPr algn="r"/>
            <a:r>
              <a:rPr lang="en-US" altLang="ja-JP" sz="1200">
                <a:latin typeface="メイリオ" pitchFamily="50" charset="-128"/>
                <a:ea typeface="メイリオ" pitchFamily="50" charset="-128"/>
                <a:cs typeface="メイリオ" pitchFamily="50" charset="-128"/>
              </a:rPr>
              <a:t>PJ</a:t>
            </a:r>
            <a:r>
              <a:rPr lang="ja-JP" altLang="en-US" sz="1200">
                <a:latin typeface="メイリオ" pitchFamily="50" charset="-128"/>
                <a:ea typeface="メイリオ" pitchFamily="50" charset="-128"/>
                <a:cs typeface="メイリオ" pitchFamily="50" charset="-128"/>
              </a:rPr>
              <a:t>名</a:t>
            </a:r>
          </a:p>
        </p:txBody>
      </p:sp>
      <p:sp>
        <p:nvSpPr>
          <p:cNvPr id="8223" name="Rectangle 31"/>
          <p:cNvSpPr>
            <a:spLocks noChangeArrowheads="1"/>
          </p:cNvSpPr>
          <p:nvPr/>
        </p:nvSpPr>
        <p:spPr bwMode="auto">
          <a:xfrm>
            <a:off x="5256610" y="900113"/>
            <a:ext cx="956865" cy="276999"/>
          </a:xfrm>
          <a:prstGeom prst="rect">
            <a:avLst/>
          </a:prstGeom>
          <a:noFill/>
          <a:ln w="9525">
            <a:noFill/>
            <a:miter lim="800000"/>
            <a:headEnd/>
            <a:tailEnd/>
          </a:ln>
          <a:effectLst/>
        </p:spPr>
        <p:txBody>
          <a:bodyPr wrap="none">
            <a:spAutoFit/>
          </a:bodyPr>
          <a:lstStyle/>
          <a:p>
            <a:pPr algn="r"/>
            <a:r>
              <a:rPr lang="en-US" altLang="ja-JP" sz="1200">
                <a:latin typeface="メイリオ" pitchFamily="50" charset="-128"/>
                <a:ea typeface="メイリオ" pitchFamily="50" charset="-128"/>
                <a:cs typeface="メイリオ" pitchFamily="50" charset="-128"/>
              </a:rPr>
              <a:t>PJ</a:t>
            </a:r>
            <a:r>
              <a:rPr lang="ja-JP" altLang="en-US" sz="1200">
                <a:latin typeface="メイリオ" pitchFamily="50" charset="-128"/>
                <a:ea typeface="メイリオ" pitchFamily="50" charset="-128"/>
                <a:cs typeface="メイリオ" pitchFamily="50" charset="-128"/>
              </a:rPr>
              <a:t>リーダー</a:t>
            </a:r>
          </a:p>
        </p:txBody>
      </p:sp>
      <p:sp>
        <p:nvSpPr>
          <p:cNvPr id="8224" name="Rectangle 32"/>
          <p:cNvSpPr>
            <a:spLocks noChangeArrowheads="1"/>
          </p:cNvSpPr>
          <p:nvPr/>
        </p:nvSpPr>
        <p:spPr bwMode="auto">
          <a:xfrm>
            <a:off x="7956550" y="115888"/>
            <a:ext cx="1008063" cy="341312"/>
          </a:xfrm>
          <a:prstGeom prst="rect">
            <a:avLst/>
          </a:prstGeom>
          <a:solidFill>
            <a:schemeClr val="bg1"/>
          </a:solidFill>
          <a:ln w="12700">
            <a:solidFill>
              <a:srgbClr val="99CC00"/>
            </a:solidFill>
            <a:miter lim="800000"/>
            <a:headEnd/>
            <a:tailEnd/>
          </a:ln>
          <a:effectLst/>
        </p:spPr>
        <p:txBody>
          <a:bodyPr wrap="none" lIns="54000" anchor="ctr"/>
          <a:lstStyle/>
          <a:p>
            <a:pPr algn="ctr"/>
            <a:r>
              <a:rPr lang="en-US" altLang="ja-JP">
                <a:latin typeface="メイリオ" pitchFamily="50" charset="-128"/>
                <a:ea typeface="メイリオ" pitchFamily="50" charset="-128"/>
                <a:cs typeface="メイリオ" pitchFamily="50" charset="-128"/>
              </a:rPr>
              <a:t>00</a:t>
            </a:r>
            <a:r>
              <a:rPr lang="ja-JP" altLang="en-US">
                <a:latin typeface="メイリオ" pitchFamily="50" charset="-128"/>
                <a:ea typeface="メイリオ" pitchFamily="50" charset="-128"/>
                <a:cs typeface="メイリオ" pitchFamily="50" charset="-128"/>
              </a:rPr>
              <a:t>：</a:t>
            </a:r>
            <a:r>
              <a:rPr lang="en-US" altLang="ja-JP">
                <a:latin typeface="メイリオ" pitchFamily="50" charset="-128"/>
                <a:ea typeface="メイリオ" pitchFamily="50" charset="-128"/>
                <a:cs typeface="メイリオ" pitchFamily="50" charset="-128"/>
              </a:rPr>
              <a:t>00</a:t>
            </a:r>
          </a:p>
        </p:txBody>
      </p:sp>
      <p:sp>
        <p:nvSpPr>
          <p:cNvPr id="8228" name="Rectangle 36"/>
          <p:cNvSpPr>
            <a:spLocks noChangeArrowheads="1"/>
          </p:cNvSpPr>
          <p:nvPr/>
        </p:nvSpPr>
        <p:spPr bwMode="auto">
          <a:xfrm>
            <a:off x="7224713" y="153988"/>
            <a:ext cx="793750" cy="274637"/>
          </a:xfrm>
          <a:prstGeom prst="rect">
            <a:avLst/>
          </a:prstGeom>
          <a:noFill/>
          <a:ln w="9525">
            <a:noFill/>
            <a:miter lim="800000"/>
            <a:headEnd/>
            <a:tailEnd/>
          </a:ln>
          <a:effectLst/>
        </p:spPr>
        <p:txBody>
          <a:bodyPr wrap="none">
            <a:spAutoFit/>
          </a:bodyPr>
          <a:lstStyle/>
          <a:p>
            <a:pPr algn="r"/>
            <a:r>
              <a:rPr lang="ja-JP" altLang="en-US" sz="1200">
                <a:latin typeface="メイリオ" pitchFamily="50" charset="-128"/>
                <a:ea typeface="メイリオ" pitchFamily="50" charset="-128"/>
                <a:cs typeface="メイリオ" pitchFamily="50" charset="-128"/>
              </a:rPr>
              <a:t>終了時刻</a:t>
            </a:r>
          </a:p>
        </p:txBody>
      </p:sp>
      <p:sp>
        <p:nvSpPr>
          <p:cNvPr id="8233" name="Rectangle 41"/>
          <p:cNvSpPr>
            <a:spLocks noChangeArrowheads="1"/>
          </p:cNvSpPr>
          <p:nvPr/>
        </p:nvSpPr>
        <p:spPr bwMode="auto">
          <a:xfrm>
            <a:off x="160338" y="3214688"/>
            <a:ext cx="2395537" cy="1150937"/>
          </a:xfrm>
          <a:prstGeom prst="rect">
            <a:avLst/>
          </a:prstGeom>
          <a:solidFill>
            <a:schemeClr val="bg1"/>
          </a:solidFill>
          <a:ln w="25400">
            <a:solidFill>
              <a:srgbClr val="FF0000"/>
            </a:solidFill>
            <a:miter lim="800000"/>
            <a:headEnd/>
            <a:tailEnd/>
          </a:ln>
          <a:effectLst/>
        </p:spPr>
        <p:txBody>
          <a:bodyPr lIns="54000"/>
          <a:lstStyle/>
          <a:p>
            <a:r>
              <a:rPr lang="en-US" altLang="ja-JP" sz="1000" dirty="0">
                <a:solidFill>
                  <a:schemeClr val="folHlink"/>
                </a:solidFill>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プロジェクト背景</a:t>
            </a:r>
          </a:p>
          <a:p>
            <a:pPr marL="82550" indent="-82550">
              <a:spcBef>
                <a:spcPct val="20000"/>
              </a:spcBef>
            </a:pPr>
            <a:r>
              <a:rPr lang="en-US" altLang="ja-JP" sz="1000" dirty="0">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プロジェクトが発足するに至った経緯を、担当者が事前に記載します。</a:t>
            </a:r>
          </a:p>
        </p:txBody>
      </p:sp>
      <p:sp>
        <p:nvSpPr>
          <p:cNvPr id="8234" name="AutoShape 42"/>
          <p:cNvSpPr>
            <a:spLocks noChangeArrowheads="1"/>
          </p:cNvSpPr>
          <p:nvPr/>
        </p:nvSpPr>
        <p:spPr bwMode="auto">
          <a:xfrm rot="10800000">
            <a:off x="6572250" y="3068638"/>
            <a:ext cx="503238" cy="144462"/>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8238" name="Rectangle 46"/>
          <p:cNvSpPr>
            <a:spLocks noChangeArrowheads="1"/>
          </p:cNvSpPr>
          <p:nvPr/>
        </p:nvSpPr>
        <p:spPr bwMode="auto">
          <a:xfrm>
            <a:off x="2719388" y="3214688"/>
            <a:ext cx="6264275" cy="1150937"/>
          </a:xfrm>
          <a:prstGeom prst="rect">
            <a:avLst/>
          </a:prstGeom>
          <a:solidFill>
            <a:schemeClr val="bg1"/>
          </a:solidFill>
          <a:ln w="12700">
            <a:solidFill>
              <a:srgbClr val="99CC00"/>
            </a:solidFill>
            <a:miter lim="800000"/>
            <a:headEnd/>
            <a:tailEnd/>
          </a:ln>
          <a:effectLst/>
        </p:spPr>
        <p:txBody>
          <a:bodyPr lIns="54000"/>
          <a:lstStyle/>
          <a:p>
            <a:pPr>
              <a:spcBef>
                <a:spcPct val="20000"/>
              </a:spcBef>
            </a:pPr>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実施内容</a:t>
            </a:r>
          </a:p>
          <a:p>
            <a:pPr>
              <a:spcBef>
                <a:spcPct val="20000"/>
              </a:spcBef>
            </a:pPr>
            <a:r>
              <a:rPr lang="en-US" altLang="ja-JP" sz="1000">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会議で決定した実施内容（日程、時間、イベントタイトル、プログラム等）を記載します。</a:t>
            </a:r>
          </a:p>
        </p:txBody>
      </p:sp>
      <p:sp>
        <p:nvSpPr>
          <p:cNvPr id="8240" name="AutoShape 48"/>
          <p:cNvSpPr>
            <a:spLocks noChangeArrowheads="1"/>
          </p:cNvSpPr>
          <p:nvPr/>
        </p:nvSpPr>
        <p:spPr bwMode="auto">
          <a:xfrm rot="5400000">
            <a:off x="2388394" y="3669506"/>
            <a:ext cx="503238" cy="168275"/>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8241" name="Rectangle 49"/>
          <p:cNvSpPr>
            <a:spLocks noChangeArrowheads="1"/>
          </p:cNvSpPr>
          <p:nvPr/>
        </p:nvSpPr>
        <p:spPr bwMode="auto">
          <a:xfrm>
            <a:off x="160338" y="5516563"/>
            <a:ext cx="4340225" cy="1225550"/>
          </a:xfrm>
          <a:prstGeom prst="rect">
            <a:avLst/>
          </a:prstGeom>
          <a:solidFill>
            <a:schemeClr val="bg1"/>
          </a:solidFill>
          <a:ln w="12700">
            <a:solidFill>
              <a:srgbClr val="99CC00"/>
            </a:solidFill>
            <a:miter lim="800000"/>
            <a:headEnd/>
            <a:tailEnd/>
          </a:ln>
          <a:effectLst/>
        </p:spPr>
        <p:txBody>
          <a:bodyPr lIns="54000"/>
          <a:lstStyle/>
          <a:p>
            <a:r>
              <a:rPr lang="en-US" altLang="ja-JP" sz="1000" dirty="0">
                <a:solidFill>
                  <a:schemeClr val="folHlink"/>
                </a:solidFill>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必要作業</a:t>
            </a:r>
          </a:p>
          <a:p>
            <a:pPr marL="82550" indent="-82550">
              <a:spcBef>
                <a:spcPct val="20000"/>
              </a:spcBef>
            </a:pPr>
            <a:r>
              <a:rPr lang="en-US" altLang="ja-JP" sz="1000" dirty="0">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会議で必要な作業を洗い出しながら、</a:t>
            </a:r>
            <a:r>
              <a:rPr lang="en-US" altLang="ja-JP" sz="1000" dirty="0">
                <a:latin typeface="メイリオ" pitchFamily="50" charset="-128"/>
                <a:ea typeface="メイリオ" pitchFamily="50" charset="-128"/>
                <a:cs typeface="メイリオ" pitchFamily="50" charset="-128"/>
              </a:rPr>
              <a:t>WBS</a:t>
            </a:r>
            <a:r>
              <a:rPr lang="ja-JP" altLang="en-US" sz="1000" dirty="0">
                <a:latin typeface="メイリオ" pitchFamily="50" charset="-128"/>
                <a:ea typeface="メイリオ" pitchFamily="50" charset="-128"/>
                <a:cs typeface="メイリオ" pitchFamily="50" charset="-128"/>
              </a:rPr>
              <a:t>シート（別紙）に、作業、担当、期限を決め、整理していきます。</a:t>
            </a:r>
          </a:p>
        </p:txBody>
      </p:sp>
      <p:sp>
        <p:nvSpPr>
          <p:cNvPr id="8242" name="Rectangle 50"/>
          <p:cNvSpPr>
            <a:spLocks noChangeArrowheads="1"/>
          </p:cNvSpPr>
          <p:nvPr/>
        </p:nvSpPr>
        <p:spPr bwMode="auto">
          <a:xfrm>
            <a:off x="4645025" y="5516563"/>
            <a:ext cx="4319588" cy="1225550"/>
          </a:xfrm>
          <a:prstGeom prst="rect">
            <a:avLst/>
          </a:prstGeom>
          <a:solidFill>
            <a:schemeClr val="bg1"/>
          </a:solidFill>
          <a:ln w="12700">
            <a:solidFill>
              <a:srgbClr val="99CC00"/>
            </a:solidFill>
            <a:miter lim="800000"/>
            <a:headEnd/>
            <a:tailEnd/>
          </a:ln>
          <a:effectLst/>
        </p:spPr>
        <p:txBody>
          <a:bodyPr lIns="54000"/>
          <a:lstStyle/>
          <a:p>
            <a:r>
              <a:rPr lang="en-US" altLang="ja-JP" sz="1000" dirty="0">
                <a:solidFill>
                  <a:schemeClr val="folHlink"/>
                </a:solidFill>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大まかなスケジュール（マイルストン）</a:t>
            </a:r>
          </a:p>
          <a:p>
            <a:pPr marL="82550" indent="-82550">
              <a:spcBef>
                <a:spcPct val="20000"/>
              </a:spcBef>
            </a:pPr>
            <a:r>
              <a:rPr lang="en-US" altLang="ja-JP" sz="1000" dirty="0">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中間報告の日程、方針の変更を決めるタイミングなどを会議で決定し、記載します。</a:t>
            </a:r>
          </a:p>
        </p:txBody>
      </p:sp>
      <p:sp>
        <p:nvSpPr>
          <p:cNvPr id="8244" name="AutoShape 52"/>
          <p:cNvSpPr>
            <a:spLocks noChangeArrowheads="1"/>
          </p:cNvSpPr>
          <p:nvPr/>
        </p:nvSpPr>
        <p:spPr bwMode="auto">
          <a:xfrm>
            <a:off x="3348038" y="4365625"/>
            <a:ext cx="503237" cy="144463"/>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8245" name="AutoShape 53"/>
          <p:cNvSpPr>
            <a:spLocks noChangeArrowheads="1"/>
          </p:cNvSpPr>
          <p:nvPr/>
        </p:nvSpPr>
        <p:spPr bwMode="auto">
          <a:xfrm rot="-5400000">
            <a:off x="4340225" y="2384426"/>
            <a:ext cx="503237" cy="144462"/>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8247" name="Rectangle 55"/>
          <p:cNvSpPr>
            <a:spLocks noChangeArrowheads="1"/>
          </p:cNvSpPr>
          <p:nvPr/>
        </p:nvSpPr>
        <p:spPr bwMode="auto">
          <a:xfrm>
            <a:off x="5387975" y="4508500"/>
            <a:ext cx="1800225" cy="865188"/>
          </a:xfrm>
          <a:prstGeom prst="rect">
            <a:avLst/>
          </a:prstGeom>
          <a:solidFill>
            <a:schemeClr val="bg1"/>
          </a:solidFill>
          <a:ln w="12700">
            <a:solidFill>
              <a:srgbClr val="99CC00"/>
            </a:solidFill>
            <a:miter lim="800000"/>
            <a:headEnd/>
            <a:tailEnd/>
          </a:ln>
          <a:effectLst/>
        </p:spPr>
        <p:txBody>
          <a:bodyPr lIns="54000"/>
          <a:lstStyle/>
          <a:p>
            <a:r>
              <a:rPr lang="en-US" altLang="ja-JP" sz="1000" dirty="0">
                <a:solidFill>
                  <a:schemeClr val="folHlink"/>
                </a:solidFill>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予算</a:t>
            </a:r>
          </a:p>
          <a:p>
            <a:pPr marL="82550" indent="-82550">
              <a:spcBef>
                <a:spcPct val="20000"/>
              </a:spcBef>
            </a:pPr>
            <a:r>
              <a:rPr lang="en-US" altLang="ja-JP" sz="1000" dirty="0">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当プロジェクトに割り当てられた予算があれば記載します（○円以内など）。</a:t>
            </a:r>
          </a:p>
        </p:txBody>
      </p:sp>
      <p:sp>
        <p:nvSpPr>
          <p:cNvPr id="8248" name="Rectangle 56"/>
          <p:cNvSpPr>
            <a:spLocks noChangeArrowheads="1"/>
          </p:cNvSpPr>
          <p:nvPr/>
        </p:nvSpPr>
        <p:spPr bwMode="auto">
          <a:xfrm>
            <a:off x="7183438" y="4508500"/>
            <a:ext cx="1800225" cy="865188"/>
          </a:xfrm>
          <a:prstGeom prst="rect">
            <a:avLst/>
          </a:prstGeom>
          <a:solidFill>
            <a:schemeClr val="bg1"/>
          </a:solidFill>
          <a:ln w="12700">
            <a:solidFill>
              <a:srgbClr val="99CC00"/>
            </a:solidFill>
            <a:miter lim="800000"/>
            <a:headEnd/>
            <a:tailEnd/>
          </a:ln>
          <a:effectLst/>
        </p:spPr>
        <p:txBody>
          <a:bodyPr lIns="54000"/>
          <a:lstStyle/>
          <a:p>
            <a:r>
              <a:rPr lang="en-US" altLang="ja-JP" sz="1000" dirty="0">
                <a:solidFill>
                  <a:schemeClr val="folHlink"/>
                </a:solidFill>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必要経費</a:t>
            </a:r>
          </a:p>
          <a:p>
            <a:pPr marL="82550" indent="-82550">
              <a:spcBef>
                <a:spcPct val="20000"/>
              </a:spcBef>
            </a:pPr>
            <a:r>
              <a:rPr lang="en-US" altLang="ja-JP" sz="1000" dirty="0">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先に判明している必要経費があれば書き出します。</a:t>
            </a:r>
          </a:p>
        </p:txBody>
      </p:sp>
      <p:sp>
        <p:nvSpPr>
          <p:cNvPr id="8249" name="Line 57"/>
          <p:cNvSpPr>
            <a:spLocks noChangeShapeType="1"/>
          </p:cNvSpPr>
          <p:nvPr/>
        </p:nvSpPr>
        <p:spPr bwMode="auto">
          <a:xfrm>
            <a:off x="7188200" y="4508500"/>
            <a:ext cx="0" cy="865188"/>
          </a:xfrm>
          <a:prstGeom prst="line">
            <a:avLst/>
          </a:prstGeom>
          <a:noFill/>
          <a:ln w="9525">
            <a:solidFill>
              <a:schemeClr val="bg1"/>
            </a:solidFill>
            <a:prstDash val="dash"/>
            <a:round/>
            <a:headEnd/>
            <a:tailEn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8250" name="Rectangle 58"/>
          <p:cNvSpPr>
            <a:spLocks noChangeArrowheads="1"/>
          </p:cNvSpPr>
          <p:nvPr/>
        </p:nvSpPr>
        <p:spPr bwMode="auto">
          <a:xfrm>
            <a:off x="2700338" y="4508500"/>
            <a:ext cx="2519362" cy="865188"/>
          </a:xfrm>
          <a:prstGeom prst="rect">
            <a:avLst/>
          </a:prstGeom>
          <a:solidFill>
            <a:schemeClr val="bg1"/>
          </a:solidFill>
          <a:ln w="12700">
            <a:solidFill>
              <a:srgbClr val="99CC00"/>
            </a:solidFill>
            <a:miter lim="800000"/>
            <a:headEnd/>
            <a:tailEnd/>
          </a:ln>
          <a:effectLst/>
        </p:spPr>
        <p:txBody>
          <a:bodyPr lIns="54000"/>
          <a:lstStyle/>
          <a:p>
            <a:r>
              <a:rPr lang="en-US" altLang="ja-JP" sz="1000" dirty="0">
                <a:solidFill>
                  <a:schemeClr val="folHlink"/>
                </a:solidFill>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プロジェクトの目標</a:t>
            </a:r>
          </a:p>
          <a:p>
            <a:pPr marL="82550" indent="-82550">
              <a:spcBef>
                <a:spcPct val="20000"/>
              </a:spcBef>
            </a:pPr>
            <a:r>
              <a:rPr lang="en-US" altLang="ja-JP" sz="1000" dirty="0">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会議において、数字などを入れた具体的なプロジェクトの目標を決定し、記載します。</a:t>
            </a:r>
          </a:p>
        </p:txBody>
      </p:sp>
      <p:sp>
        <p:nvSpPr>
          <p:cNvPr id="8251" name="Rectangle 59"/>
          <p:cNvSpPr>
            <a:spLocks noChangeArrowheads="1"/>
          </p:cNvSpPr>
          <p:nvPr/>
        </p:nvSpPr>
        <p:spPr bwMode="auto">
          <a:xfrm>
            <a:off x="160338" y="4508500"/>
            <a:ext cx="2395537" cy="865188"/>
          </a:xfrm>
          <a:prstGeom prst="rect">
            <a:avLst/>
          </a:prstGeom>
          <a:solidFill>
            <a:schemeClr val="bg1"/>
          </a:solidFill>
          <a:ln w="25400">
            <a:solidFill>
              <a:srgbClr val="FF0000"/>
            </a:solidFill>
            <a:miter lim="800000"/>
            <a:headEnd/>
            <a:tailEnd/>
          </a:ln>
          <a:effectLst/>
        </p:spPr>
        <p:txBody>
          <a:bodyPr lIns="54000"/>
          <a:lstStyle/>
          <a:p>
            <a:r>
              <a:rPr lang="en-US" altLang="ja-JP" sz="1000" dirty="0">
                <a:solidFill>
                  <a:schemeClr val="folHlink"/>
                </a:solidFill>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現状の課題、問題</a:t>
            </a:r>
          </a:p>
          <a:p>
            <a:pPr marL="82550" indent="-82550">
              <a:spcBef>
                <a:spcPct val="20000"/>
              </a:spcBef>
            </a:pPr>
            <a:r>
              <a:rPr lang="en-US" altLang="ja-JP" sz="1000" dirty="0">
                <a:latin typeface="メイリオ" pitchFamily="50" charset="-128"/>
                <a:ea typeface="メイリオ" pitchFamily="50" charset="-128"/>
                <a:cs typeface="メイリオ" pitchFamily="50" charset="-128"/>
              </a:rPr>
              <a:t>※</a:t>
            </a:r>
            <a:r>
              <a:rPr lang="ja-JP" altLang="en-US" sz="1000" dirty="0">
                <a:latin typeface="メイリオ" pitchFamily="50" charset="-128"/>
                <a:ea typeface="メイリオ" pitchFamily="50" charset="-128"/>
                <a:cs typeface="メイリオ" pitchFamily="50" charset="-128"/>
              </a:rPr>
              <a:t>現時点で判明している課題や問題があれば記載します。また、会議実施後に残った課題を記入します。</a:t>
            </a:r>
          </a:p>
        </p:txBody>
      </p:sp>
      <p:sp>
        <p:nvSpPr>
          <p:cNvPr id="8253" name="Rectangle 61"/>
          <p:cNvSpPr>
            <a:spLocks noChangeArrowheads="1"/>
          </p:cNvSpPr>
          <p:nvPr/>
        </p:nvSpPr>
        <p:spPr bwMode="auto">
          <a:xfrm>
            <a:off x="107950" y="1249363"/>
            <a:ext cx="793750" cy="274637"/>
          </a:xfrm>
          <a:prstGeom prst="rect">
            <a:avLst/>
          </a:prstGeom>
          <a:noFill/>
          <a:ln w="9525">
            <a:noFill/>
            <a:miter lim="800000"/>
            <a:headEnd/>
            <a:tailEnd/>
          </a:ln>
          <a:effectLst/>
        </p:spPr>
        <p:txBody>
          <a:bodyPr wrap="none">
            <a:spAutoFit/>
          </a:bodyPr>
          <a:lstStyle/>
          <a:p>
            <a:pPr algn="r"/>
            <a:r>
              <a:rPr lang="ja-JP" altLang="en-US" sz="1200">
                <a:latin typeface="メイリオ" pitchFamily="50" charset="-128"/>
                <a:ea typeface="メイリオ" pitchFamily="50" charset="-128"/>
                <a:cs typeface="メイリオ" pitchFamily="50" charset="-128"/>
              </a:rPr>
              <a:t>参加者名</a:t>
            </a:r>
          </a:p>
        </p:txBody>
      </p:sp>
      <p:sp>
        <p:nvSpPr>
          <p:cNvPr id="8254" name="Rectangle 62"/>
          <p:cNvSpPr>
            <a:spLocks noChangeArrowheads="1"/>
          </p:cNvSpPr>
          <p:nvPr/>
        </p:nvSpPr>
        <p:spPr bwMode="auto">
          <a:xfrm>
            <a:off x="900113" y="1268413"/>
            <a:ext cx="8064500" cy="252412"/>
          </a:xfrm>
          <a:prstGeom prst="rect">
            <a:avLst/>
          </a:prstGeom>
          <a:solidFill>
            <a:schemeClr val="bg1"/>
          </a:solidFill>
          <a:ln w="12700">
            <a:solidFill>
              <a:srgbClr val="99CC00"/>
            </a:solidFill>
            <a:miter lim="800000"/>
            <a:headEnd/>
            <a:tailEnd/>
          </a:ln>
          <a:effectLst/>
        </p:spPr>
        <p:txBody>
          <a:bodyPr lIns="54000" tIns="10800" anchor="ctr"/>
          <a:lstStyle/>
          <a:p>
            <a:endParaRPr lang="ja-JP" altLang="ja-JP" sz="1200">
              <a:latin typeface="メイリオ" pitchFamily="50" charset="-128"/>
              <a:ea typeface="メイリオ" pitchFamily="50" charset="-128"/>
              <a:cs typeface="メイリオ" pitchFamily="50" charset="-128"/>
            </a:endParaRPr>
          </a:p>
        </p:txBody>
      </p:sp>
      <p:sp>
        <p:nvSpPr>
          <p:cNvPr id="8255" name="Line 63"/>
          <p:cNvSpPr>
            <a:spLocks noChangeShapeType="1"/>
          </p:cNvSpPr>
          <p:nvPr/>
        </p:nvSpPr>
        <p:spPr bwMode="auto">
          <a:xfrm>
            <a:off x="9525" y="1600200"/>
            <a:ext cx="9144000" cy="0"/>
          </a:xfrm>
          <a:prstGeom prst="line">
            <a:avLst/>
          </a:prstGeom>
          <a:noFill/>
          <a:ln w="38100" cap="rnd">
            <a:solidFill>
              <a:srgbClr val="99CC00"/>
            </a:solidFill>
            <a:prstDash val="sysDot"/>
            <a:round/>
            <a:headEnd/>
            <a:tailEn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8256" name="Rectangle 64"/>
          <p:cNvSpPr>
            <a:spLocks noChangeArrowheads="1"/>
          </p:cNvSpPr>
          <p:nvPr/>
        </p:nvSpPr>
        <p:spPr bwMode="auto">
          <a:xfrm>
            <a:off x="6156325" y="860425"/>
            <a:ext cx="2808288" cy="341313"/>
          </a:xfrm>
          <a:prstGeom prst="rect">
            <a:avLst/>
          </a:prstGeom>
          <a:solidFill>
            <a:schemeClr val="bg1"/>
          </a:solidFill>
          <a:ln w="12700">
            <a:solidFill>
              <a:srgbClr val="99CC00"/>
            </a:solidFill>
            <a:miter lim="800000"/>
            <a:headEnd/>
            <a:tailEnd/>
          </a:ln>
          <a:effectLst/>
        </p:spPr>
        <p:txBody>
          <a:bodyPr lIns="54000" tIns="10800" anchor="ctr"/>
          <a:lstStyle/>
          <a:p>
            <a:r>
              <a:rPr lang="ja-JP" altLang="en-US" sz="1000">
                <a:latin typeface="メイリオ" pitchFamily="50" charset="-128"/>
                <a:ea typeface="メイリオ" pitchFamily="50" charset="-128"/>
                <a:cs typeface="メイリオ" pitchFamily="50" charset="-128"/>
              </a:rPr>
              <a:t>リーダー名を記載します</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2"/>
          <p:cNvSpPr>
            <a:spLocks noChangeArrowheads="1"/>
          </p:cNvSpPr>
          <p:nvPr/>
        </p:nvSpPr>
        <p:spPr bwMode="auto">
          <a:xfrm rot="2703224">
            <a:off x="2316957" y="4407694"/>
            <a:ext cx="503237" cy="168275"/>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18435" name="Rectangle 3"/>
          <p:cNvSpPr>
            <a:spLocks noChangeArrowheads="1"/>
          </p:cNvSpPr>
          <p:nvPr/>
        </p:nvSpPr>
        <p:spPr bwMode="auto">
          <a:xfrm>
            <a:off x="4662488" y="1701800"/>
            <a:ext cx="4321175" cy="1366838"/>
          </a:xfrm>
          <a:prstGeom prst="rect">
            <a:avLst/>
          </a:prstGeom>
          <a:solidFill>
            <a:schemeClr val="bg1"/>
          </a:solidFill>
          <a:ln w="25400">
            <a:solidFill>
              <a:srgbClr val="FF0000"/>
            </a:solidFill>
            <a:miter lim="800000"/>
            <a:headEnd/>
            <a:tailEnd/>
          </a:ln>
          <a:effectLst/>
        </p:spPr>
        <p:txBody>
          <a:bodyPr lIns="54000"/>
          <a:lstStyle/>
          <a:p>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前回の反省点（同様の</a:t>
            </a:r>
            <a:r>
              <a:rPr lang="en-US" altLang="ja-JP" sz="1000">
                <a:latin typeface="メイリオ" pitchFamily="50" charset="-128"/>
                <a:ea typeface="メイリオ" pitchFamily="50" charset="-128"/>
                <a:cs typeface="メイリオ" pitchFamily="50" charset="-128"/>
              </a:rPr>
              <a:t>PJ</a:t>
            </a:r>
            <a:r>
              <a:rPr lang="ja-JP" altLang="en-US" sz="1000">
                <a:latin typeface="メイリオ" pitchFamily="50" charset="-128"/>
                <a:ea typeface="メイリオ" pitchFamily="50" charset="-128"/>
                <a:cs typeface="メイリオ" pitchFamily="50" charset="-128"/>
              </a:rPr>
              <a:t>実施の実績がある場合）</a:t>
            </a:r>
          </a:p>
          <a:p>
            <a:pPr>
              <a:spcBef>
                <a:spcPct val="20000"/>
              </a:spcBef>
            </a:pPr>
            <a:endParaRPr lang="en-US" altLang="ja-JP" sz="1000">
              <a:latin typeface="メイリオ" pitchFamily="50" charset="-128"/>
              <a:ea typeface="メイリオ" pitchFamily="50" charset="-128"/>
              <a:cs typeface="メイリオ" pitchFamily="50" charset="-128"/>
            </a:endParaRPr>
          </a:p>
        </p:txBody>
      </p:sp>
      <p:sp>
        <p:nvSpPr>
          <p:cNvPr id="18436" name="Rectangle 4"/>
          <p:cNvSpPr>
            <a:spLocks noGrp="1" noChangeArrowheads="1"/>
          </p:cNvSpPr>
          <p:nvPr>
            <p:ph type="title"/>
          </p:nvPr>
        </p:nvSpPr>
        <p:spPr>
          <a:xfrm>
            <a:off x="179388" y="115888"/>
            <a:ext cx="5256212" cy="490537"/>
          </a:xfrm>
          <a:ln/>
        </p:spPr>
        <p:txBody>
          <a:bodyPr/>
          <a:lstStyle/>
          <a:p>
            <a:r>
              <a:rPr lang="en-US" altLang="ja-JP" sz="2000" dirty="0">
                <a:latin typeface="メイリオ" pitchFamily="50" charset="-128"/>
                <a:ea typeface="メイリオ" pitchFamily="50" charset="-128"/>
                <a:cs typeface="メイリオ" pitchFamily="50" charset="-128"/>
              </a:rPr>
              <a:t>PJ</a:t>
            </a:r>
            <a:r>
              <a:rPr lang="ja-JP" altLang="en-US" sz="2000" dirty="0">
                <a:latin typeface="メイリオ" pitchFamily="50" charset="-128"/>
                <a:ea typeface="メイリオ" pitchFamily="50" charset="-128"/>
                <a:cs typeface="メイリオ" pitchFamily="50" charset="-128"/>
              </a:rPr>
              <a:t>会議運営シート</a:t>
            </a:r>
            <a:r>
              <a:rPr lang="ja-JP" altLang="en-US" sz="1600" dirty="0">
                <a:latin typeface="メイリオ" pitchFamily="50" charset="-128"/>
                <a:ea typeface="メイリオ" pitchFamily="50" charset="-128"/>
                <a:cs typeface="メイリオ" pitchFamily="50" charset="-128"/>
              </a:rPr>
              <a:t>＜キックオフ用＞</a:t>
            </a:r>
            <a:r>
              <a:rPr lang="ja-JP" altLang="en-US" sz="1400" u="sng" dirty="0">
                <a:solidFill>
                  <a:srgbClr val="FF0000"/>
                </a:solidFill>
                <a:latin typeface="メイリオ" pitchFamily="50" charset="-128"/>
                <a:ea typeface="メイリオ" pitchFamily="50" charset="-128"/>
                <a:cs typeface="メイリオ" pitchFamily="50" charset="-128"/>
              </a:rPr>
              <a:t>時間目安：</a:t>
            </a:r>
            <a:r>
              <a:rPr lang="en-US" altLang="ja-JP" sz="1400" u="sng" dirty="0">
                <a:solidFill>
                  <a:srgbClr val="FF0000"/>
                </a:solidFill>
                <a:latin typeface="メイリオ" pitchFamily="50" charset="-128"/>
                <a:ea typeface="メイリオ" pitchFamily="50" charset="-128"/>
                <a:cs typeface="メイリオ" pitchFamily="50" charset="-128"/>
              </a:rPr>
              <a:t>90</a:t>
            </a:r>
            <a:r>
              <a:rPr lang="ja-JP" altLang="en-US" sz="1400" u="sng" dirty="0">
                <a:solidFill>
                  <a:srgbClr val="FF0000"/>
                </a:solidFill>
                <a:latin typeface="メイリオ" pitchFamily="50" charset="-128"/>
                <a:ea typeface="メイリオ" pitchFamily="50" charset="-128"/>
                <a:cs typeface="メイリオ" pitchFamily="50" charset="-128"/>
              </a:rPr>
              <a:t>分</a:t>
            </a:r>
          </a:p>
        </p:txBody>
      </p:sp>
      <p:sp>
        <p:nvSpPr>
          <p:cNvPr id="18437" name="Line 5"/>
          <p:cNvSpPr>
            <a:spLocks noChangeShapeType="1"/>
          </p:cNvSpPr>
          <p:nvPr/>
        </p:nvSpPr>
        <p:spPr bwMode="auto">
          <a:xfrm>
            <a:off x="179388" y="1196975"/>
            <a:ext cx="5256212" cy="0"/>
          </a:xfrm>
          <a:prstGeom prst="line">
            <a:avLst/>
          </a:prstGeom>
          <a:noFill/>
          <a:ln w="57150" cmpd="thinThick">
            <a:solidFill>
              <a:srgbClr val="99CC00"/>
            </a:solidFill>
            <a:round/>
            <a:headEnd/>
            <a:tailEn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18438" name="Text Box 6"/>
          <p:cNvSpPr txBox="1">
            <a:spLocks noChangeArrowheads="1"/>
          </p:cNvSpPr>
          <p:nvPr/>
        </p:nvSpPr>
        <p:spPr bwMode="auto">
          <a:xfrm>
            <a:off x="107950" y="801688"/>
            <a:ext cx="5327650" cy="366712"/>
          </a:xfrm>
          <a:prstGeom prst="rect">
            <a:avLst/>
          </a:prstGeom>
          <a:noFill/>
          <a:ln w="9525">
            <a:noFill/>
            <a:miter lim="800000"/>
            <a:headEnd/>
            <a:tailEnd/>
          </a:ln>
          <a:effectLst/>
        </p:spPr>
        <p:txBody>
          <a:bodyPr wrap="none"/>
          <a:lstStyle/>
          <a:p>
            <a:r>
              <a:rPr lang="ja-JP" altLang="en-US">
                <a:latin typeface="メイリオ" pitchFamily="50" charset="-128"/>
                <a:ea typeface="メイリオ" pitchFamily="50" charset="-128"/>
                <a:cs typeface="メイリオ" pitchFamily="50" charset="-128"/>
              </a:rPr>
              <a:t>テーマ：</a:t>
            </a:r>
          </a:p>
        </p:txBody>
      </p:sp>
      <p:sp>
        <p:nvSpPr>
          <p:cNvPr id="18439" name="Rectangle 7"/>
          <p:cNvSpPr>
            <a:spLocks noChangeArrowheads="1"/>
          </p:cNvSpPr>
          <p:nvPr/>
        </p:nvSpPr>
        <p:spPr bwMode="auto">
          <a:xfrm>
            <a:off x="160338" y="1701800"/>
            <a:ext cx="4321175" cy="1366838"/>
          </a:xfrm>
          <a:prstGeom prst="rect">
            <a:avLst/>
          </a:prstGeom>
          <a:solidFill>
            <a:schemeClr val="bg1"/>
          </a:solidFill>
          <a:ln w="25400">
            <a:solidFill>
              <a:srgbClr val="FF0000"/>
            </a:solidFill>
            <a:miter lim="800000"/>
            <a:headEnd/>
            <a:tailEnd/>
          </a:ln>
          <a:effectLst/>
        </p:spPr>
        <p:txBody>
          <a:bodyPr lIns="54000"/>
          <a:lstStyle/>
          <a:p>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企画会議で決定した内容（アイデア）</a:t>
            </a:r>
          </a:p>
          <a:p>
            <a:pPr>
              <a:spcBef>
                <a:spcPct val="20000"/>
              </a:spcBef>
            </a:pPr>
            <a:endParaRPr lang="en-US" altLang="ja-JP" sz="1000">
              <a:latin typeface="メイリオ" pitchFamily="50" charset="-128"/>
              <a:ea typeface="メイリオ" pitchFamily="50" charset="-128"/>
              <a:cs typeface="メイリオ" pitchFamily="50" charset="-128"/>
            </a:endParaRPr>
          </a:p>
        </p:txBody>
      </p:sp>
      <p:sp>
        <p:nvSpPr>
          <p:cNvPr id="18441" name="AutoShape 9"/>
          <p:cNvSpPr>
            <a:spLocks noChangeArrowheads="1"/>
          </p:cNvSpPr>
          <p:nvPr/>
        </p:nvSpPr>
        <p:spPr bwMode="auto">
          <a:xfrm rot="10800000">
            <a:off x="3348038" y="3068638"/>
            <a:ext cx="503237" cy="144462"/>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18442" name="Rectangle 10"/>
          <p:cNvSpPr>
            <a:spLocks noChangeArrowheads="1"/>
          </p:cNvSpPr>
          <p:nvPr/>
        </p:nvSpPr>
        <p:spPr bwMode="auto">
          <a:xfrm>
            <a:off x="6156325" y="115888"/>
            <a:ext cx="1008063" cy="341312"/>
          </a:xfrm>
          <a:prstGeom prst="rect">
            <a:avLst/>
          </a:prstGeom>
          <a:solidFill>
            <a:schemeClr val="bg1"/>
          </a:solidFill>
          <a:ln w="12700">
            <a:solidFill>
              <a:srgbClr val="99CC00"/>
            </a:solidFill>
            <a:miter lim="800000"/>
            <a:headEnd/>
            <a:tailEnd/>
          </a:ln>
          <a:effectLst/>
        </p:spPr>
        <p:txBody>
          <a:bodyPr wrap="none" lIns="54000" anchor="ctr"/>
          <a:lstStyle/>
          <a:p>
            <a:pPr algn="ctr"/>
            <a:r>
              <a:rPr lang="en-US" altLang="ja-JP">
                <a:latin typeface="メイリオ" pitchFamily="50" charset="-128"/>
                <a:ea typeface="メイリオ" pitchFamily="50" charset="-128"/>
                <a:cs typeface="メイリオ" pitchFamily="50" charset="-128"/>
              </a:rPr>
              <a:t>00</a:t>
            </a:r>
            <a:r>
              <a:rPr lang="ja-JP" altLang="en-US">
                <a:latin typeface="メイリオ" pitchFamily="50" charset="-128"/>
                <a:ea typeface="メイリオ" pitchFamily="50" charset="-128"/>
                <a:cs typeface="メイリオ" pitchFamily="50" charset="-128"/>
              </a:rPr>
              <a:t>：</a:t>
            </a:r>
            <a:r>
              <a:rPr lang="en-US" altLang="ja-JP">
                <a:latin typeface="メイリオ" pitchFamily="50" charset="-128"/>
                <a:ea typeface="メイリオ" pitchFamily="50" charset="-128"/>
                <a:cs typeface="メイリオ" pitchFamily="50" charset="-128"/>
              </a:rPr>
              <a:t>00</a:t>
            </a:r>
          </a:p>
        </p:txBody>
      </p:sp>
      <p:sp>
        <p:nvSpPr>
          <p:cNvPr id="18443" name="Rectangle 11"/>
          <p:cNvSpPr>
            <a:spLocks noChangeArrowheads="1"/>
          </p:cNvSpPr>
          <p:nvPr/>
        </p:nvSpPr>
        <p:spPr bwMode="auto">
          <a:xfrm>
            <a:off x="5419725" y="153988"/>
            <a:ext cx="793750" cy="274637"/>
          </a:xfrm>
          <a:prstGeom prst="rect">
            <a:avLst/>
          </a:prstGeom>
          <a:noFill/>
          <a:ln w="9525">
            <a:noFill/>
            <a:miter lim="800000"/>
            <a:headEnd/>
            <a:tailEnd/>
          </a:ln>
          <a:effectLst/>
        </p:spPr>
        <p:txBody>
          <a:bodyPr wrap="none">
            <a:spAutoFit/>
          </a:bodyPr>
          <a:lstStyle/>
          <a:p>
            <a:pPr algn="r"/>
            <a:r>
              <a:rPr lang="ja-JP" altLang="en-US" sz="1200">
                <a:latin typeface="メイリオ" pitchFamily="50" charset="-128"/>
                <a:ea typeface="メイリオ" pitchFamily="50" charset="-128"/>
                <a:cs typeface="メイリオ" pitchFamily="50" charset="-128"/>
              </a:rPr>
              <a:t>開始時刻</a:t>
            </a:r>
          </a:p>
        </p:txBody>
      </p:sp>
      <p:sp>
        <p:nvSpPr>
          <p:cNvPr id="18444" name="Rectangle 12"/>
          <p:cNvSpPr>
            <a:spLocks noChangeArrowheads="1"/>
          </p:cNvSpPr>
          <p:nvPr/>
        </p:nvSpPr>
        <p:spPr bwMode="auto">
          <a:xfrm>
            <a:off x="6156325" y="514350"/>
            <a:ext cx="2808288" cy="287338"/>
          </a:xfrm>
          <a:prstGeom prst="rect">
            <a:avLst/>
          </a:prstGeom>
          <a:solidFill>
            <a:schemeClr val="bg1"/>
          </a:solidFill>
          <a:ln w="12700">
            <a:solidFill>
              <a:srgbClr val="99CC00"/>
            </a:solidFill>
            <a:miter lim="800000"/>
            <a:headEnd/>
            <a:tailEnd/>
          </a:ln>
          <a:effectLst/>
        </p:spPr>
        <p:txBody>
          <a:bodyPr wrap="none" lIns="54000" bIns="10800" anchor="ctr"/>
          <a:lstStyle/>
          <a:p>
            <a:endParaRPr lang="ja-JP" altLang="ja-JP" sz="1200">
              <a:latin typeface="メイリオ" pitchFamily="50" charset="-128"/>
              <a:ea typeface="メイリオ" pitchFamily="50" charset="-128"/>
              <a:cs typeface="メイリオ" pitchFamily="50" charset="-128"/>
            </a:endParaRPr>
          </a:p>
        </p:txBody>
      </p:sp>
      <p:sp>
        <p:nvSpPr>
          <p:cNvPr id="18445" name="Rectangle 13"/>
          <p:cNvSpPr>
            <a:spLocks noChangeArrowheads="1"/>
          </p:cNvSpPr>
          <p:nvPr/>
        </p:nvSpPr>
        <p:spPr bwMode="auto">
          <a:xfrm>
            <a:off x="5699125" y="520700"/>
            <a:ext cx="514350" cy="274638"/>
          </a:xfrm>
          <a:prstGeom prst="rect">
            <a:avLst/>
          </a:prstGeom>
          <a:noFill/>
          <a:ln w="9525">
            <a:noFill/>
            <a:miter lim="800000"/>
            <a:headEnd/>
            <a:tailEnd/>
          </a:ln>
          <a:effectLst/>
        </p:spPr>
        <p:txBody>
          <a:bodyPr wrap="none">
            <a:spAutoFit/>
          </a:bodyPr>
          <a:lstStyle/>
          <a:p>
            <a:pPr algn="r"/>
            <a:r>
              <a:rPr lang="en-US" altLang="ja-JP" sz="1200">
                <a:latin typeface="メイリオ" pitchFamily="50" charset="-128"/>
                <a:ea typeface="メイリオ" pitchFamily="50" charset="-128"/>
                <a:cs typeface="メイリオ" pitchFamily="50" charset="-128"/>
              </a:rPr>
              <a:t>PJ</a:t>
            </a:r>
            <a:r>
              <a:rPr lang="ja-JP" altLang="en-US" sz="1200">
                <a:latin typeface="メイリオ" pitchFamily="50" charset="-128"/>
                <a:ea typeface="メイリオ" pitchFamily="50" charset="-128"/>
                <a:cs typeface="メイリオ" pitchFamily="50" charset="-128"/>
              </a:rPr>
              <a:t>名</a:t>
            </a:r>
          </a:p>
        </p:txBody>
      </p:sp>
      <p:sp>
        <p:nvSpPr>
          <p:cNvPr id="18446" name="Rectangle 14"/>
          <p:cNvSpPr>
            <a:spLocks noChangeArrowheads="1"/>
          </p:cNvSpPr>
          <p:nvPr/>
        </p:nvSpPr>
        <p:spPr bwMode="auto">
          <a:xfrm>
            <a:off x="5256610" y="900113"/>
            <a:ext cx="956865" cy="276999"/>
          </a:xfrm>
          <a:prstGeom prst="rect">
            <a:avLst/>
          </a:prstGeom>
          <a:noFill/>
          <a:ln w="9525">
            <a:noFill/>
            <a:miter lim="800000"/>
            <a:headEnd/>
            <a:tailEnd/>
          </a:ln>
          <a:effectLst/>
        </p:spPr>
        <p:txBody>
          <a:bodyPr wrap="none">
            <a:spAutoFit/>
          </a:bodyPr>
          <a:lstStyle/>
          <a:p>
            <a:pPr algn="r"/>
            <a:r>
              <a:rPr lang="en-US" altLang="ja-JP" sz="1200">
                <a:latin typeface="メイリオ" pitchFamily="50" charset="-128"/>
                <a:ea typeface="メイリオ" pitchFamily="50" charset="-128"/>
                <a:cs typeface="メイリオ" pitchFamily="50" charset="-128"/>
              </a:rPr>
              <a:t>PJ</a:t>
            </a:r>
            <a:r>
              <a:rPr lang="ja-JP" altLang="en-US" sz="1200">
                <a:latin typeface="メイリオ" pitchFamily="50" charset="-128"/>
                <a:ea typeface="メイリオ" pitchFamily="50" charset="-128"/>
                <a:cs typeface="メイリオ" pitchFamily="50" charset="-128"/>
              </a:rPr>
              <a:t>リーダー</a:t>
            </a:r>
          </a:p>
        </p:txBody>
      </p:sp>
      <p:sp>
        <p:nvSpPr>
          <p:cNvPr id="18447" name="Rectangle 15"/>
          <p:cNvSpPr>
            <a:spLocks noChangeArrowheads="1"/>
          </p:cNvSpPr>
          <p:nvPr/>
        </p:nvSpPr>
        <p:spPr bwMode="auto">
          <a:xfrm>
            <a:off x="7956550" y="115888"/>
            <a:ext cx="1008063" cy="341312"/>
          </a:xfrm>
          <a:prstGeom prst="rect">
            <a:avLst/>
          </a:prstGeom>
          <a:solidFill>
            <a:schemeClr val="bg1"/>
          </a:solidFill>
          <a:ln w="12700">
            <a:solidFill>
              <a:srgbClr val="99CC00"/>
            </a:solidFill>
            <a:miter lim="800000"/>
            <a:headEnd/>
            <a:tailEnd/>
          </a:ln>
          <a:effectLst/>
        </p:spPr>
        <p:txBody>
          <a:bodyPr wrap="none" lIns="54000" anchor="ctr"/>
          <a:lstStyle/>
          <a:p>
            <a:pPr algn="ctr"/>
            <a:r>
              <a:rPr lang="en-US" altLang="ja-JP">
                <a:latin typeface="メイリオ" pitchFamily="50" charset="-128"/>
                <a:ea typeface="メイリオ" pitchFamily="50" charset="-128"/>
                <a:cs typeface="メイリオ" pitchFamily="50" charset="-128"/>
              </a:rPr>
              <a:t>00</a:t>
            </a:r>
            <a:r>
              <a:rPr lang="ja-JP" altLang="en-US">
                <a:latin typeface="メイリオ" pitchFamily="50" charset="-128"/>
                <a:ea typeface="メイリオ" pitchFamily="50" charset="-128"/>
                <a:cs typeface="メイリオ" pitchFamily="50" charset="-128"/>
              </a:rPr>
              <a:t>：</a:t>
            </a:r>
            <a:r>
              <a:rPr lang="en-US" altLang="ja-JP">
                <a:latin typeface="メイリオ" pitchFamily="50" charset="-128"/>
                <a:ea typeface="メイリオ" pitchFamily="50" charset="-128"/>
                <a:cs typeface="メイリオ" pitchFamily="50" charset="-128"/>
              </a:rPr>
              <a:t>00</a:t>
            </a:r>
          </a:p>
        </p:txBody>
      </p:sp>
      <p:sp>
        <p:nvSpPr>
          <p:cNvPr id="18448" name="Rectangle 16"/>
          <p:cNvSpPr>
            <a:spLocks noChangeArrowheads="1"/>
          </p:cNvSpPr>
          <p:nvPr/>
        </p:nvSpPr>
        <p:spPr bwMode="auto">
          <a:xfrm>
            <a:off x="6156325" y="855663"/>
            <a:ext cx="2808288" cy="341312"/>
          </a:xfrm>
          <a:prstGeom prst="rect">
            <a:avLst/>
          </a:prstGeom>
          <a:solidFill>
            <a:schemeClr val="bg1"/>
          </a:solidFill>
          <a:ln w="12700">
            <a:solidFill>
              <a:srgbClr val="99CC00"/>
            </a:solidFill>
            <a:miter lim="800000"/>
            <a:headEnd/>
            <a:tailEnd/>
          </a:ln>
          <a:effectLst/>
        </p:spPr>
        <p:txBody>
          <a:bodyPr lIns="54000" tIns="10800" anchor="ctr"/>
          <a:lstStyle/>
          <a:p>
            <a:endParaRPr lang="ja-JP" altLang="ja-JP" sz="800">
              <a:latin typeface="メイリオ" pitchFamily="50" charset="-128"/>
              <a:ea typeface="メイリオ" pitchFamily="50" charset="-128"/>
              <a:cs typeface="メイリオ" pitchFamily="50" charset="-128"/>
            </a:endParaRPr>
          </a:p>
        </p:txBody>
      </p:sp>
      <p:sp>
        <p:nvSpPr>
          <p:cNvPr id="18449" name="Rectangle 17"/>
          <p:cNvSpPr>
            <a:spLocks noChangeArrowheads="1"/>
          </p:cNvSpPr>
          <p:nvPr/>
        </p:nvSpPr>
        <p:spPr bwMode="auto">
          <a:xfrm>
            <a:off x="7224713" y="153988"/>
            <a:ext cx="793750" cy="274637"/>
          </a:xfrm>
          <a:prstGeom prst="rect">
            <a:avLst/>
          </a:prstGeom>
          <a:noFill/>
          <a:ln w="9525">
            <a:noFill/>
            <a:miter lim="800000"/>
            <a:headEnd/>
            <a:tailEnd/>
          </a:ln>
          <a:effectLst/>
        </p:spPr>
        <p:txBody>
          <a:bodyPr wrap="none">
            <a:spAutoFit/>
          </a:bodyPr>
          <a:lstStyle/>
          <a:p>
            <a:pPr algn="r"/>
            <a:r>
              <a:rPr lang="ja-JP" altLang="en-US" sz="1200">
                <a:latin typeface="メイリオ" pitchFamily="50" charset="-128"/>
                <a:ea typeface="メイリオ" pitchFamily="50" charset="-128"/>
                <a:cs typeface="メイリオ" pitchFamily="50" charset="-128"/>
              </a:rPr>
              <a:t>終了時刻</a:t>
            </a:r>
          </a:p>
        </p:txBody>
      </p:sp>
      <p:sp>
        <p:nvSpPr>
          <p:cNvPr id="18451" name="Rectangle 19"/>
          <p:cNvSpPr>
            <a:spLocks noChangeArrowheads="1"/>
          </p:cNvSpPr>
          <p:nvPr/>
        </p:nvSpPr>
        <p:spPr bwMode="auto">
          <a:xfrm>
            <a:off x="160338" y="3214688"/>
            <a:ext cx="2395537" cy="1150937"/>
          </a:xfrm>
          <a:prstGeom prst="rect">
            <a:avLst/>
          </a:prstGeom>
          <a:solidFill>
            <a:schemeClr val="bg1"/>
          </a:solidFill>
          <a:ln w="25400">
            <a:solidFill>
              <a:srgbClr val="FF0000"/>
            </a:solidFill>
            <a:miter lim="800000"/>
            <a:headEnd/>
            <a:tailEnd/>
          </a:ln>
          <a:effectLst/>
        </p:spPr>
        <p:txBody>
          <a:bodyPr lIns="54000"/>
          <a:lstStyle/>
          <a:p>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プロジェクト背景</a:t>
            </a:r>
          </a:p>
        </p:txBody>
      </p:sp>
      <p:sp>
        <p:nvSpPr>
          <p:cNvPr id="18452" name="AutoShape 20"/>
          <p:cNvSpPr>
            <a:spLocks noChangeArrowheads="1"/>
          </p:cNvSpPr>
          <p:nvPr/>
        </p:nvSpPr>
        <p:spPr bwMode="auto">
          <a:xfrm rot="10800000">
            <a:off x="6572250" y="3068638"/>
            <a:ext cx="503238" cy="144462"/>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18453" name="Rectangle 21"/>
          <p:cNvSpPr>
            <a:spLocks noChangeArrowheads="1"/>
          </p:cNvSpPr>
          <p:nvPr/>
        </p:nvSpPr>
        <p:spPr bwMode="auto">
          <a:xfrm>
            <a:off x="2719388" y="3214688"/>
            <a:ext cx="6264275" cy="1150937"/>
          </a:xfrm>
          <a:prstGeom prst="rect">
            <a:avLst/>
          </a:prstGeom>
          <a:solidFill>
            <a:schemeClr val="bg1"/>
          </a:solidFill>
          <a:ln w="12700">
            <a:solidFill>
              <a:srgbClr val="99CC00"/>
            </a:solidFill>
            <a:miter lim="800000"/>
            <a:headEnd/>
            <a:tailEnd/>
          </a:ln>
          <a:effectLst/>
        </p:spPr>
        <p:txBody>
          <a:bodyPr lIns="54000"/>
          <a:lstStyle/>
          <a:p>
            <a:pPr>
              <a:spcBef>
                <a:spcPct val="20000"/>
              </a:spcBef>
            </a:pPr>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実施内容</a:t>
            </a:r>
          </a:p>
          <a:p>
            <a:pPr>
              <a:spcBef>
                <a:spcPct val="20000"/>
              </a:spcBef>
            </a:pPr>
            <a:endParaRPr lang="en-US" altLang="ja-JP" sz="1000">
              <a:latin typeface="メイリオ" pitchFamily="50" charset="-128"/>
              <a:ea typeface="メイリオ" pitchFamily="50" charset="-128"/>
              <a:cs typeface="メイリオ" pitchFamily="50" charset="-128"/>
            </a:endParaRPr>
          </a:p>
        </p:txBody>
      </p:sp>
      <p:sp>
        <p:nvSpPr>
          <p:cNvPr id="18454" name="AutoShape 22"/>
          <p:cNvSpPr>
            <a:spLocks noChangeArrowheads="1"/>
          </p:cNvSpPr>
          <p:nvPr/>
        </p:nvSpPr>
        <p:spPr bwMode="auto">
          <a:xfrm rot="5400000">
            <a:off x="2388394" y="3742531"/>
            <a:ext cx="503238" cy="168275"/>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18455" name="Rectangle 23"/>
          <p:cNvSpPr>
            <a:spLocks noChangeArrowheads="1"/>
          </p:cNvSpPr>
          <p:nvPr/>
        </p:nvSpPr>
        <p:spPr bwMode="auto">
          <a:xfrm>
            <a:off x="160338" y="5516563"/>
            <a:ext cx="4340225" cy="1225550"/>
          </a:xfrm>
          <a:prstGeom prst="rect">
            <a:avLst/>
          </a:prstGeom>
          <a:solidFill>
            <a:schemeClr val="bg1"/>
          </a:solidFill>
          <a:ln w="12700">
            <a:solidFill>
              <a:srgbClr val="99CC00"/>
            </a:solidFill>
            <a:miter lim="800000"/>
            <a:headEnd/>
            <a:tailEnd/>
          </a:ln>
          <a:effectLst/>
        </p:spPr>
        <p:txBody>
          <a:bodyPr lIns="54000"/>
          <a:lstStyle/>
          <a:p>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必要作業</a:t>
            </a:r>
          </a:p>
        </p:txBody>
      </p:sp>
      <p:sp>
        <p:nvSpPr>
          <p:cNvPr id="18456" name="Rectangle 24"/>
          <p:cNvSpPr>
            <a:spLocks noChangeArrowheads="1"/>
          </p:cNvSpPr>
          <p:nvPr/>
        </p:nvSpPr>
        <p:spPr bwMode="auto">
          <a:xfrm>
            <a:off x="4645025" y="5516563"/>
            <a:ext cx="4319588" cy="1225550"/>
          </a:xfrm>
          <a:prstGeom prst="rect">
            <a:avLst/>
          </a:prstGeom>
          <a:solidFill>
            <a:schemeClr val="bg1"/>
          </a:solidFill>
          <a:ln w="12700">
            <a:solidFill>
              <a:srgbClr val="99CC00"/>
            </a:solidFill>
            <a:miter lim="800000"/>
            <a:headEnd/>
            <a:tailEnd/>
          </a:ln>
          <a:effectLst/>
        </p:spPr>
        <p:txBody>
          <a:bodyPr lIns="54000"/>
          <a:lstStyle/>
          <a:p>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大まかなスケジュール（マイルストン）</a:t>
            </a:r>
          </a:p>
        </p:txBody>
      </p:sp>
      <p:sp>
        <p:nvSpPr>
          <p:cNvPr id="18457" name="AutoShape 25"/>
          <p:cNvSpPr>
            <a:spLocks noChangeArrowheads="1"/>
          </p:cNvSpPr>
          <p:nvPr/>
        </p:nvSpPr>
        <p:spPr bwMode="auto">
          <a:xfrm>
            <a:off x="3348038" y="4365625"/>
            <a:ext cx="503237" cy="144463"/>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18458" name="AutoShape 26"/>
          <p:cNvSpPr>
            <a:spLocks noChangeArrowheads="1"/>
          </p:cNvSpPr>
          <p:nvPr/>
        </p:nvSpPr>
        <p:spPr bwMode="auto">
          <a:xfrm rot="-5400000">
            <a:off x="4340225" y="2384426"/>
            <a:ext cx="503237" cy="144462"/>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18459" name="Rectangle 27"/>
          <p:cNvSpPr>
            <a:spLocks noChangeArrowheads="1"/>
          </p:cNvSpPr>
          <p:nvPr/>
        </p:nvSpPr>
        <p:spPr bwMode="auto">
          <a:xfrm>
            <a:off x="5387975" y="4508500"/>
            <a:ext cx="1800225" cy="865188"/>
          </a:xfrm>
          <a:prstGeom prst="rect">
            <a:avLst/>
          </a:prstGeom>
          <a:solidFill>
            <a:schemeClr val="bg1"/>
          </a:solidFill>
          <a:ln w="12700">
            <a:solidFill>
              <a:srgbClr val="99CC00"/>
            </a:solidFill>
            <a:miter lim="800000"/>
            <a:headEnd/>
            <a:tailEnd/>
          </a:ln>
          <a:effectLst/>
        </p:spPr>
        <p:txBody>
          <a:bodyPr lIns="54000"/>
          <a:lstStyle/>
          <a:p>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予算</a:t>
            </a:r>
          </a:p>
        </p:txBody>
      </p:sp>
      <p:sp>
        <p:nvSpPr>
          <p:cNvPr id="18460" name="Rectangle 28"/>
          <p:cNvSpPr>
            <a:spLocks noChangeArrowheads="1"/>
          </p:cNvSpPr>
          <p:nvPr/>
        </p:nvSpPr>
        <p:spPr bwMode="auto">
          <a:xfrm>
            <a:off x="7183438" y="4508500"/>
            <a:ext cx="1800225" cy="865188"/>
          </a:xfrm>
          <a:prstGeom prst="rect">
            <a:avLst/>
          </a:prstGeom>
          <a:solidFill>
            <a:schemeClr val="bg1"/>
          </a:solidFill>
          <a:ln w="12700">
            <a:solidFill>
              <a:srgbClr val="99CC00"/>
            </a:solidFill>
            <a:miter lim="800000"/>
            <a:headEnd/>
            <a:tailEnd/>
          </a:ln>
          <a:effectLst/>
        </p:spPr>
        <p:txBody>
          <a:bodyPr lIns="54000"/>
          <a:lstStyle/>
          <a:p>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必要経費</a:t>
            </a:r>
          </a:p>
          <a:p>
            <a:pPr>
              <a:spcBef>
                <a:spcPct val="20000"/>
              </a:spcBef>
            </a:pPr>
            <a:endParaRPr lang="en-US" altLang="ja-JP" sz="1000">
              <a:latin typeface="メイリオ" pitchFamily="50" charset="-128"/>
              <a:ea typeface="メイリオ" pitchFamily="50" charset="-128"/>
              <a:cs typeface="メイリオ" pitchFamily="50" charset="-128"/>
            </a:endParaRPr>
          </a:p>
        </p:txBody>
      </p:sp>
      <p:sp>
        <p:nvSpPr>
          <p:cNvPr id="18461" name="Line 29"/>
          <p:cNvSpPr>
            <a:spLocks noChangeShapeType="1"/>
          </p:cNvSpPr>
          <p:nvPr/>
        </p:nvSpPr>
        <p:spPr bwMode="auto">
          <a:xfrm>
            <a:off x="7188200" y="4508500"/>
            <a:ext cx="0" cy="865188"/>
          </a:xfrm>
          <a:prstGeom prst="line">
            <a:avLst/>
          </a:prstGeom>
          <a:noFill/>
          <a:ln w="9525">
            <a:solidFill>
              <a:schemeClr val="bg1"/>
            </a:solidFill>
            <a:prstDash val="dash"/>
            <a:round/>
            <a:headEnd/>
            <a:tailEn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18462" name="Rectangle 30"/>
          <p:cNvSpPr>
            <a:spLocks noChangeArrowheads="1"/>
          </p:cNvSpPr>
          <p:nvPr/>
        </p:nvSpPr>
        <p:spPr bwMode="auto">
          <a:xfrm>
            <a:off x="2700338" y="4508500"/>
            <a:ext cx="2519362" cy="865188"/>
          </a:xfrm>
          <a:prstGeom prst="rect">
            <a:avLst/>
          </a:prstGeom>
          <a:solidFill>
            <a:schemeClr val="bg1"/>
          </a:solidFill>
          <a:ln w="12700">
            <a:solidFill>
              <a:srgbClr val="99CC00"/>
            </a:solidFill>
            <a:miter lim="800000"/>
            <a:headEnd/>
            <a:tailEnd/>
          </a:ln>
          <a:effectLst/>
        </p:spPr>
        <p:txBody>
          <a:bodyPr lIns="54000"/>
          <a:lstStyle/>
          <a:p>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プロジェクトの目標</a:t>
            </a:r>
          </a:p>
        </p:txBody>
      </p:sp>
      <p:sp>
        <p:nvSpPr>
          <p:cNvPr id="18463" name="Rectangle 31"/>
          <p:cNvSpPr>
            <a:spLocks noChangeArrowheads="1"/>
          </p:cNvSpPr>
          <p:nvPr/>
        </p:nvSpPr>
        <p:spPr bwMode="auto">
          <a:xfrm>
            <a:off x="160338" y="4508500"/>
            <a:ext cx="2395537" cy="865188"/>
          </a:xfrm>
          <a:prstGeom prst="rect">
            <a:avLst/>
          </a:prstGeom>
          <a:solidFill>
            <a:schemeClr val="bg1"/>
          </a:solidFill>
          <a:ln w="25400">
            <a:solidFill>
              <a:srgbClr val="FF0000"/>
            </a:solidFill>
            <a:miter lim="800000"/>
            <a:headEnd/>
            <a:tailEnd/>
          </a:ln>
          <a:effectLst/>
        </p:spPr>
        <p:txBody>
          <a:bodyPr lIns="54000"/>
          <a:lstStyle/>
          <a:p>
            <a:r>
              <a:rPr lang="en-US" altLang="ja-JP" sz="1000">
                <a:solidFill>
                  <a:schemeClr val="folHlink"/>
                </a:solidFill>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現状の課題、問題</a:t>
            </a:r>
          </a:p>
        </p:txBody>
      </p:sp>
      <p:sp>
        <p:nvSpPr>
          <p:cNvPr id="18464" name="Rectangle 32"/>
          <p:cNvSpPr>
            <a:spLocks noChangeArrowheads="1"/>
          </p:cNvSpPr>
          <p:nvPr/>
        </p:nvSpPr>
        <p:spPr bwMode="auto">
          <a:xfrm>
            <a:off x="107950" y="1249363"/>
            <a:ext cx="793750" cy="274637"/>
          </a:xfrm>
          <a:prstGeom prst="rect">
            <a:avLst/>
          </a:prstGeom>
          <a:noFill/>
          <a:ln w="9525">
            <a:noFill/>
            <a:miter lim="800000"/>
            <a:headEnd/>
            <a:tailEnd/>
          </a:ln>
          <a:effectLst/>
        </p:spPr>
        <p:txBody>
          <a:bodyPr wrap="none">
            <a:spAutoFit/>
          </a:bodyPr>
          <a:lstStyle/>
          <a:p>
            <a:pPr algn="r"/>
            <a:r>
              <a:rPr lang="ja-JP" altLang="en-US" sz="1200">
                <a:latin typeface="メイリオ" pitchFamily="50" charset="-128"/>
                <a:ea typeface="メイリオ" pitchFamily="50" charset="-128"/>
                <a:cs typeface="メイリオ" pitchFamily="50" charset="-128"/>
              </a:rPr>
              <a:t>参加者名</a:t>
            </a:r>
          </a:p>
        </p:txBody>
      </p:sp>
      <p:sp>
        <p:nvSpPr>
          <p:cNvPr id="18465" name="Rectangle 33"/>
          <p:cNvSpPr>
            <a:spLocks noChangeArrowheads="1"/>
          </p:cNvSpPr>
          <p:nvPr/>
        </p:nvSpPr>
        <p:spPr bwMode="auto">
          <a:xfrm>
            <a:off x="900113" y="1268413"/>
            <a:ext cx="8064500" cy="252412"/>
          </a:xfrm>
          <a:prstGeom prst="rect">
            <a:avLst/>
          </a:prstGeom>
          <a:solidFill>
            <a:schemeClr val="bg1"/>
          </a:solidFill>
          <a:ln w="12700">
            <a:solidFill>
              <a:srgbClr val="99CC00"/>
            </a:solidFill>
            <a:miter lim="800000"/>
            <a:headEnd/>
            <a:tailEnd/>
          </a:ln>
          <a:effectLst/>
        </p:spPr>
        <p:txBody>
          <a:bodyPr lIns="54000" tIns="10800" anchor="ctr"/>
          <a:lstStyle/>
          <a:p>
            <a:endParaRPr lang="ja-JP" altLang="ja-JP" sz="1200">
              <a:latin typeface="メイリオ" pitchFamily="50" charset="-128"/>
              <a:ea typeface="メイリオ" pitchFamily="50" charset="-128"/>
              <a:cs typeface="メイリオ" pitchFamily="50" charset="-128"/>
            </a:endParaRPr>
          </a:p>
        </p:txBody>
      </p:sp>
      <p:sp>
        <p:nvSpPr>
          <p:cNvPr id="18466" name="Line 34"/>
          <p:cNvSpPr>
            <a:spLocks noChangeShapeType="1"/>
          </p:cNvSpPr>
          <p:nvPr/>
        </p:nvSpPr>
        <p:spPr bwMode="auto">
          <a:xfrm>
            <a:off x="9525" y="1600200"/>
            <a:ext cx="9144000" cy="0"/>
          </a:xfrm>
          <a:prstGeom prst="line">
            <a:avLst/>
          </a:prstGeom>
          <a:noFill/>
          <a:ln w="38100" cap="rnd">
            <a:solidFill>
              <a:srgbClr val="99CC00"/>
            </a:solidFill>
            <a:prstDash val="sysDot"/>
            <a:round/>
            <a:headEnd/>
            <a:tailEnd/>
          </a:ln>
          <a:effectLst/>
        </p:spPr>
        <p:txBody>
          <a:bodyPr/>
          <a:lstStyle/>
          <a:p>
            <a:endParaRPr lang="ja-JP" altLang="en-US">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スライド番号プレースホルダ 2"/>
          <p:cNvSpPr txBox="1">
            <a:spLocks noGrp="1"/>
          </p:cNvSpPr>
          <p:nvPr/>
        </p:nvSpPr>
        <p:spPr>
          <a:xfrm>
            <a:off x="8462963" y="6234113"/>
            <a:ext cx="609600" cy="520700"/>
          </a:xfrm>
          <a:prstGeom prst="rect">
            <a:avLst/>
          </a:prstGeom>
          <a:noFill/>
        </p:spPr>
        <p:txBody>
          <a:bodyPr anchor="ctr"/>
          <a:lstStyle/>
          <a:p>
            <a:pPr algn="ctr" fontAlgn="auto">
              <a:spcBef>
                <a:spcPts val="0"/>
              </a:spcBef>
              <a:spcAft>
                <a:spcPts val="0"/>
              </a:spcAft>
              <a:defRPr/>
            </a:pPr>
            <a:fld id="{133B0D13-7577-46CD-8B07-9895A324D666}" type="slidenum">
              <a:rPr lang="ja-JP" altLang="en-US" sz="1400" b="1">
                <a:solidFill>
                  <a:srgbClr val="FFFFFF"/>
                </a:solidFill>
                <a:latin typeface="+mn-lt"/>
                <a:ea typeface="+mn-ea"/>
              </a:rPr>
              <a:pPr algn="ctr" fontAlgn="auto">
                <a:spcBef>
                  <a:spcPts val="0"/>
                </a:spcBef>
                <a:spcAft>
                  <a:spcPts val="0"/>
                </a:spcAft>
                <a:defRPr/>
              </a:pPr>
              <a:t>4</a:t>
            </a:fld>
            <a:endParaRPr lang="ja-JP" altLang="en-US" sz="1400" b="1">
              <a:solidFill>
                <a:srgbClr val="FFFFFF"/>
              </a:solidFill>
              <a:latin typeface="+mn-lt"/>
              <a:ea typeface="+mn-ea"/>
            </a:endParaRPr>
          </a:p>
        </p:txBody>
      </p:sp>
      <p:sp>
        <p:nvSpPr>
          <p:cNvPr id="6" name="Rectangle 4"/>
          <p:cNvSpPr>
            <a:spLocks noChangeArrowheads="1"/>
          </p:cNvSpPr>
          <p:nvPr/>
        </p:nvSpPr>
        <p:spPr bwMode="auto">
          <a:xfrm>
            <a:off x="954088" y="4365625"/>
            <a:ext cx="7235825" cy="1584325"/>
          </a:xfrm>
          <a:prstGeom prst="rect">
            <a:avLst/>
          </a:prstGeom>
          <a:noFill/>
          <a:ln w="38100" cmpd="dbl">
            <a:solidFill>
              <a:srgbClr val="000000"/>
            </a:solidFill>
            <a:miter lim="800000"/>
            <a:headEnd/>
            <a:tailEnd/>
          </a:ln>
        </p:spPr>
        <p:txBody>
          <a:bodyPr anchor="ctr"/>
          <a:lstStyle/>
          <a:p>
            <a:pPr>
              <a:lnSpc>
                <a:spcPct val="120000"/>
              </a:lnSpc>
            </a:pPr>
            <a:r>
              <a:rPr kumimoji="0" lang="en-US" altLang="ja-JP" sz="1400">
                <a:solidFill>
                  <a:srgbClr val="000000"/>
                </a:solidFill>
                <a:latin typeface="メイリオ" pitchFamily="50" charset="-128"/>
                <a:ea typeface="メイリオ" pitchFamily="50" charset="-128"/>
                <a:cs typeface="メイリオ" pitchFamily="50" charset="-128"/>
              </a:rPr>
              <a:t>Microsoft</a:t>
            </a:r>
            <a:r>
              <a:rPr kumimoji="0" lang="ja-JP" altLang="en-US" sz="1400">
                <a:solidFill>
                  <a:srgbClr val="000000"/>
                </a:solidFill>
                <a:latin typeface="メイリオ" pitchFamily="50" charset="-128"/>
                <a:ea typeface="メイリオ" pitchFamily="50" charset="-128"/>
                <a:cs typeface="メイリオ" pitchFamily="50" charset="-128"/>
              </a:rPr>
              <a:t>、</a:t>
            </a:r>
            <a:r>
              <a:rPr kumimoji="0" lang="en-US" altLang="ja-JP" sz="1400">
                <a:solidFill>
                  <a:srgbClr val="000000"/>
                </a:solidFill>
                <a:latin typeface="メイリオ" pitchFamily="50" charset="-128"/>
                <a:ea typeface="メイリオ" pitchFamily="50" charset="-128"/>
                <a:cs typeface="メイリオ" pitchFamily="50" charset="-128"/>
              </a:rPr>
              <a:t>Microsoft </a:t>
            </a:r>
            <a:r>
              <a:rPr kumimoji="0" lang="ja-JP" altLang="en-US" sz="1400">
                <a:solidFill>
                  <a:srgbClr val="000000"/>
                </a:solidFill>
                <a:latin typeface="メイリオ" pitchFamily="50" charset="-128"/>
                <a:ea typeface="メイリオ" pitchFamily="50" charset="-128"/>
                <a:cs typeface="メイリオ" pitchFamily="50" charset="-128"/>
              </a:rPr>
              <a:t>ロゴ、</a:t>
            </a:r>
            <a:r>
              <a:rPr kumimoji="0" lang="en-US" altLang="ja-JP" sz="1400">
                <a:solidFill>
                  <a:srgbClr val="000000"/>
                </a:solidFill>
                <a:latin typeface="メイリオ" pitchFamily="50" charset="-128"/>
                <a:ea typeface="メイリオ" pitchFamily="50" charset="-128"/>
                <a:cs typeface="メイリオ" pitchFamily="50" charset="-128"/>
              </a:rPr>
              <a:t>Internet Explorer</a:t>
            </a:r>
            <a:r>
              <a:rPr kumimoji="0" lang="ja-JP" altLang="en-US" sz="1400">
                <a:solidFill>
                  <a:srgbClr val="000000"/>
                </a:solidFill>
                <a:latin typeface="メイリオ" pitchFamily="50" charset="-128"/>
                <a:ea typeface="メイリオ" pitchFamily="50" charset="-128"/>
                <a:cs typeface="メイリオ" pitchFamily="50" charset="-128"/>
              </a:rPr>
              <a:t>、</a:t>
            </a:r>
            <a:r>
              <a:rPr kumimoji="0" lang="en-US" altLang="ja-JP" sz="1400">
                <a:solidFill>
                  <a:srgbClr val="000000"/>
                </a:solidFill>
                <a:latin typeface="メイリオ" pitchFamily="50" charset="-128"/>
                <a:ea typeface="メイリオ" pitchFamily="50" charset="-128"/>
                <a:cs typeface="メイリオ" pitchFamily="50" charset="-128"/>
              </a:rPr>
              <a:t>Windows</a:t>
            </a:r>
            <a:r>
              <a:rPr kumimoji="0" lang="ja-JP" altLang="en-US" sz="1400">
                <a:solidFill>
                  <a:srgbClr val="000000"/>
                </a:solidFill>
                <a:latin typeface="メイリオ" pitchFamily="50" charset="-128"/>
                <a:ea typeface="メイリオ" pitchFamily="50" charset="-128"/>
                <a:cs typeface="メイリオ" pitchFamily="50" charset="-128"/>
              </a:rPr>
              <a:t>、</a:t>
            </a:r>
            <a:r>
              <a:rPr kumimoji="0" lang="en-US" altLang="ja-JP" sz="1400">
                <a:solidFill>
                  <a:srgbClr val="000000"/>
                </a:solidFill>
                <a:latin typeface="メイリオ" pitchFamily="50" charset="-128"/>
                <a:ea typeface="メイリオ" pitchFamily="50" charset="-128"/>
                <a:cs typeface="メイリオ" pitchFamily="50" charset="-128"/>
              </a:rPr>
              <a:t>Windows Vista</a:t>
            </a:r>
            <a:r>
              <a:rPr kumimoji="0" lang="ja-JP" altLang="en-US" sz="1400">
                <a:solidFill>
                  <a:srgbClr val="000000"/>
                </a:solidFill>
                <a:latin typeface="メイリオ" pitchFamily="50" charset="-128"/>
                <a:ea typeface="メイリオ" pitchFamily="50" charset="-128"/>
                <a:cs typeface="メイリオ" pitchFamily="50" charset="-128"/>
              </a:rPr>
              <a:t>、</a:t>
            </a:r>
            <a:r>
              <a:rPr kumimoji="0" lang="en-US" altLang="ja-JP" sz="1400">
                <a:solidFill>
                  <a:srgbClr val="000000"/>
                </a:solidFill>
                <a:latin typeface="メイリオ" pitchFamily="50" charset="-128"/>
                <a:ea typeface="メイリオ" pitchFamily="50" charset="-128"/>
                <a:cs typeface="メイリオ" pitchFamily="50" charset="-128"/>
              </a:rPr>
              <a:t>Windows </a:t>
            </a:r>
            <a:r>
              <a:rPr kumimoji="0" lang="ja-JP" altLang="en-US" sz="1400">
                <a:solidFill>
                  <a:srgbClr val="000000"/>
                </a:solidFill>
                <a:latin typeface="メイリオ" pitchFamily="50" charset="-128"/>
                <a:ea typeface="メイリオ" pitchFamily="50" charset="-128"/>
                <a:cs typeface="メイリオ" pitchFamily="50" charset="-128"/>
              </a:rPr>
              <a:t>ロゴは、米国 </a:t>
            </a:r>
            <a:r>
              <a:rPr kumimoji="0" lang="en-US" altLang="ja-JP" sz="1400">
                <a:solidFill>
                  <a:srgbClr val="000000"/>
                </a:solidFill>
                <a:latin typeface="メイリオ" pitchFamily="50" charset="-128"/>
                <a:ea typeface="メイリオ" pitchFamily="50" charset="-128"/>
                <a:cs typeface="メイリオ" pitchFamily="50" charset="-128"/>
              </a:rPr>
              <a:t>Microsoft Corporation </a:t>
            </a:r>
            <a:r>
              <a:rPr kumimoji="0" lang="ja-JP" altLang="en-US" sz="1400">
                <a:solidFill>
                  <a:srgbClr val="000000"/>
                </a:solidFill>
                <a:latin typeface="メイリオ" pitchFamily="50" charset="-128"/>
                <a:ea typeface="メイリオ" pitchFamily="50" charset="-128"/>
                <a:cs typeface="メイリオ" pitchFamily="50" charset="-128"/>
              </a:rPr>
              <a:t>および</a:t>
            </a:r>
            <a:r>
              <a:rPr kumimoji="0" lang="en-US" altLang="ja-JP" sz="1400">
                <a:solidFill>
                  <a:srgbClr val="000000"/>
                </a:solidFill>
                <a:latin typeface="メイリオ" pitchFamily="50" charset="-128"/>
                <a:ea typeface="メイリオ" pitchFamily="50" charset="-128"/>
                <a:cs typeface="メイリオ" pitchFamily="50" charset="-128"/>
              </a:rPr>
              <a:t>/</a:t>
            </a:r>
            <a:r>
              <a:rPr kumimoji="0" lang="ja-JP" altLang="en-US" sz="1400">
                <a:solidFill>
                  <a:srgbClr val="000000"/>
                </a:solidFill>
                <a:latin typeface="メイリオ" pitchFamily="50" charset="-128"/>
                <a:ea typeface="メイリオ" pitchFamily="50" charset="-128"/>
                <a:cs typeface="メイリオ" pitchFamily="50" charset="-128"/>
              </a:rPr>
              <a:t>またはその関連会社の商標です。</a:t>
            </a:r>
          </a:p>
          <a:p>
            <a:pPr>
              <a:lnSpc>
                <a:spcPct val="120000"/>
              </a:lnSpc>
            </a:pPr>
            <a:r>
              <a:rPr kumimoji="0" lang="ja-JP" altLang="en-US" sz="1400">
                <a:solidFill>
                  <a:srgbClr val="000000"/>
                </a:solidFill>
                <a:latin typeface="メイリオ" pitchFamily="50" charset="-128"/>
                <a:ea typeface="メイリオ" pitchFamily="50" charset="-128"/>
                <a:cs typeface="メイリオ" pitchFamily="50" charset="-128"/>
              </a:rPr>
              <a:t>その他、記載されている会社名および製品名は、各社の商標または登録商標です。</a:t>
            </a:r>
          </a:p>
          <a:p>
            <a:pPr>
              <a:lnSpc>
                <a:spcPct val="120000"/>
              </a:lnSpc>
            </a:pPr>
            <a:r>
              <a:rPr kumimoji="0" lang="ja-JP" altLang="en-US" sz="1400">
                <a:solidFill>
                  <a:srgbClr val="000000"/>
                </a:solidFill>
                <a:latin typeface="メイリオ" pitchFamily="50" charset="-128"/>
                <a:ea typeface="メイリオ" pitchFamily="50" charset="-128"/>
                <a:cs typeface="メイリオ" pitchFamily="50" charset="-128"/>
              </a:rPr>
              <a:t>制作・著作：マイクロソフト株式会社</a:t>
            </a:r>
          </a:p>
          <a:p>
            <a:pPr>
              <a:lnSpc>
                <a:spcPct val="120000"/>
              </a:lnSpc>
            </a:pPr>
            <a:r>
              <a:rPr kumimoji="0" lang="ja-JP" altLang="en-US" sz="1400">
                <a:solidFill>
                  <a:srgbClr val="000000"/>
                </a:solidFill>
                <a:latin typeface="メイリオ" pitchFamily="50" charset="-128"/>
                <a:ea typeface="メイリオ" pitchFamily="50" charset="-128"/>
                <a:cs typeface="メイリオ" pitchFamily="50" charset="-128"/>
              </a:rPr>
              <a:t>無断使用・複製・転載を禁止します。</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スパイス">
  <a:themeElements>
    <a:clrScheme name="1_スパイス 1">
      <a:dk1>
        <a:srgbClr val="000000"/>
      </a:dk1>
      <a:lt1>
        <a:srgbClr val="FFFFFF"/>
      </a:lt1>
      <a:dk2>
        <a:srgbClr val="575F6D"/>
      </a:dk2>
      <a:lt2>
        <a:srgbClr val="FFF39D"/>
      </a:lt2>
      <a:accent1>
        <a:srgbClr val="FE8637"/>
      </a:accent1>
      <a:accent2>
        <a:srgbClr val="7598D9"/>
      </a:accent2>
      <a:accent3>
        <a:srgbClr val="FFFFFF"/>
      </a:accent3>
      <a:accent4>
        <a:srgbClr val="000000"/>
      </a:accent4>
      <a:accent5>
        <a:srgbClr val="FEC3AE"/>
      </a:accent5>
      <a:accent6>
        <a:srgbClr val="6989C4"/>
      </a:accent6>
      <a:hlink>
        <a:srgbClr val="D2611C"/>
      </a:hlink>
      <a:folHlink>
        <a:srgbClr val="3B435B"/>
      </a:folHlink>
    </a:clrScheme>
    <a:fontScheme name="1_スパイス">
      <a:majorFont>
        <a:latin typeface="HGP創英角ｺﾞｼｯｸUB"/>
        <a:ea typeface="ＭＳ Ｐゴシック"/>
        <a:cs typeface=""/>
      </a:majorFont>
      <a:minorFont>
        <a:latin typeface="Century Schoolbook"/>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スパイス 1">
        <a:dk1>
          <a:srgbClr val="000000"/>
        </a:dk1>
        <a:lt1>
          <a:srgbClr val="FFFFFF"/>
        </a:lt1>
        <a:dk2>
          <a:srgbClr val="575F6D"/>
        </a:dk2>
        <a:lt2>
          <a:srgbClr val="FFF39D"/>
        </a:lt2>
        <a:accent1>
          <a:srgbClr val="FE8637"/>
        </a:accent1>
        <a:accent2>
          <a:srgbClr val="7598D9"/>
        </a:accent2>
        <a:accent3>
          <a:srgbClr val="FFFFFF"/>
        </a:accent3>
        <a:accent4>
          <a:srgbClr val="000000"/>
        </a:accent4>
        <a:accent5>
          <a:srgbClr val="FEC3AE"/>
        </a:accent5>
        <a:accent6>
          <a:srgbClr val="6989C4"/>
        </a:accent6>
        <a:hlink>
          <a:srgbClr val="D2611C"/>
        </a:hlink>
        <a:folHlink>
          <a:srgbClr val="3B435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デザイン テンプレート</Template>
  <TotalTime>735</TotalTime>
  <Words>751</Words>
  <Application>Microsoft Office PowerPoint</Application>
  <PresentationFormat>画面に合わせる (4:3)</PresentationFormat>
  <Paragraphs>107</Paragraphs>
  <Slides>4</Slides>
  <Notes>4</Notes>
  <HiddenSlides>0</HiddenSlides>
  <MMClips>0</MMClips>
  <ScaleCrop>false</ScaleCrop>
  <HeadingPairs>
    <vt:vector size="4" baseType="variant">
      <vt:variant>
        <vt:lpstr>テーマ</vt:lpstr>
      </vt:variant>
      <vt:variant>
        <vt:i4>2</vt:i4>
      </vt:variant>
      <vt:variant>
        <vt:lpstr>スライド タイトル</vt:lpstr>
      </vt:variant>
      <vt:variant>
        <vt:i4>4</vt:i4>
      </vt:variant>
    </vt:vector>
  </HeadingPairs>
  <TitlesOfParts>
    <vt:vector size="6" baseType="lpstr">
      <vt:lpstr>標準デザイン</vt:lpstr>
      <vt:lpstr>1_スパイス</vt:lpstr>
      <vt:lpstr>PJ会議運営シート＜キックオフ用＞時間目安：90分　</vt:lpstr>
      <vt:lpstr>PJ会議運営シート＜キックオフ用＞時間目安：90分</vt:lpstr>
      <vt:lpstr>PJ会議運営シート＜キックオフ用＞時間目安：90分</vt:lpstr>
      <vt:lpstr>PowerPoint プレゼンテーション</vt:lpstr>
    </vt:vector>
  </TitlesOfParts>
  <Company>Knowledge Network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PJ会議運営シート＜キックオフ用＞時間目安：60分</dc:title>
  <dc:creator>マイクロソフト株式会社</dc:creator>
  <cp:lastModifiedBy>Oda Junko</cp:lastModifiedBy>
  <cp:revision>47</cp:revision>
  <dcterms:created xsi:type="dcterms:W3CDTF">2008-05-30T11:36:57Z</dcterms:created>
  <dcterms:modified xsi:type="dcterms:W3CDTF">2011-04-11T10:19:40Z</dcterms:modified>
</cp:coreProperties>
</file>