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4" r:id="rId2"/>
  </p:sldMasterIdLst>
  <p:notesMasterIdLst>
    <p:notesMasterId r:id="rId5"/>
  </p:notesMasterIdLst>
  <p:sldIdLst>
    <p:sldId id="294" r:id="rId3"/>
    <p:sldId id="295" r:id="rId4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9B"/>
    <a:srgbClr val="FF6600"/>
    <a:srgbClr val="0000FF"/>
    <a:srgbClr val="FF0000"/>
    <a:srgbClr val="99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121" autoAdjust="0"/>
  </p:normalViewPr>
  <p:slideViewPr>
    <p:cSldViewPr>
      <p:cViewPr varScale="1">
        <p:scale>
          <a:sx n="85" d="100"/>
          <a:sy n="85" d="100"/>
        </p:scale>
        <p:origin x="-6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8068EC97-F3FD-4DFE-BD68-9B34BC0E84FE}" type="datetimeFigureOut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F6EDAA01-89FC-4F3C-9345-ABFDAC52485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4794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2438" y="217488"/>
            <a:ext cx="5903912" cy="4429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81038" y="4911725"/>
            <a:ext cx="5443537" cy="44719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260D6BC-0841-4E4E-9AAA-AB3AF051B356}" type="slidenum">
              <a:rPr lang="ja-JP" altLang="en-US" sz="1200">
                <a:solidFill>
                  <a:prstClr val="black"/>
                </a:solidFill>
                <a:effectLst/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200">
              <a:solidFill>
                <a:prstClr val="black"/>
              </a:solidFill>
              <a:effectLst/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6E57B-E40E-46C4-8954-D1CA5B81B675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336F0-EBCA-4EE7-A5C1-6DC3B48B0B63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546AB5-8CB8-4CFB-A5AF-A318773CDC11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C5C8E-75EC-48F0-81D9-CE42D5752404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04038" y="115888"/>
            <a:ext cx="2239962" cy="60102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57225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4FEE4E-8B96-49FA-8199-8698BE7C9928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21F9E-C5BA-4E99-99FD-22CCC55FEAE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3CDC6A-3263-493B-8C5F-40898084D80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D4A2C9-58FF-412F-BAD5-11622585E6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5CCC42-54F6-4EF1-ACCF-9CB3201718B6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0CAA0A-EB2E-486A-AF4F-3B60EEC38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A63950-2A8C-429A-AC96-4A9EB91AF27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5A2B88-188E-41A8-91B0-96A4FFEC70F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4BB6D7-D424-479C-937F-A51B36B04715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3DADF0-43F6-415E-AEBE-F1C4A6AB7C5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B8095A-06F5-454B-ADAF-979606ACB2F6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2C8B72-693E-4C48-9834-A4376CC7FA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CE759F-96AA-406F-859D-B1CA10B95A7A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DF9D98-90BD-41A9-8A01-2006D7DBFA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B3AE51-4909-40C6-B697-E58B420F50EA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C3E584-8754-4161-865B-9136325824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6A009E-51CA-41A2-AA0C-6DBEDC97793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AF9B89-2038-47CF-8E3B-C1EEE76F87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EBD30-4BD7-41A1-8FB4-A4A6247B5494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4EAB4-7B6F-4404-AC1A-09FCE5261B32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CC247-7DCA-475F-B8DC-A526D1CFBFD1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4D7A03-CD39-4F29-A7FA-65158A1A6AE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F94E0-3313-4C52-90B6-9C49E0A63B2D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0B86C9-AD54-46D2-881F-8FAAA4150A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211888" y="17463"/>
            <a:ext cx="2003425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6850" y="17463"/>
            <a:ext cx="5862638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C33E5C-FD98-4CF3-974D-9224302D66A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2E401D-D53C-4660-B424-C7CA27C57B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9D118-9F21-4E38-BB01-25125FA1DD15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E365D-6591-4CE2-A9C0-9F745818751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1DBBE-292F-408D-BFDB-BEA293F64514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11390-5EAA-4373-8226-CE7A6A29130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9176CB-01C1-4B0B-887B-A25F01B40D19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E955B-F56F-4193-B747-B93F8C1B990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D6695A-B102-4804-A8F5-526EEADFE936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74982-4456-4770-B5F3-C19A1F55CE09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C9BF19-D3D7-46A1-A962-5F9C9BCB5444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BD987-7B33-4BA8-AFC4-89389458DBDA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2F684E-72B1-4DC6-8F5F-E2D22E89BFC9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7A5B5-1772-4009-B58E-40852001C804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DAE78-513E-46C6-A5CF-95E6FA98F97B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145CE-673C-4436-8654-CAAA9A6F5B5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8964612" cy="490537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ea typeface="+mn-ea"/>
              </a:defRPr>
            </a:lvl1pPr>
          </a:lstStyle>
          <a:p>
            <a:fld id="{D3B31973-8BC5-44D9-9F98-231E03A81333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ea typeface="+mn-ea"/>
              </a:defRPr>
            </a:lvl1pPr>
          </a:lstStyle>
          <a:p>
            <a:fld id="{62FD2AA4-D3FA-4332-960D-D936CC037077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100356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>
                <a:solidFill>
                  <a:srgbClr val="575F6D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54863C2E-398C-4E8D-8562-9F12B561DC20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75F6D"/>
                </a:solidFill>
                <a:effectLst/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428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white"/>
              </a:solidFill>
              <a:effectLst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489950" y="6215063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white"/>
              </a:solidFill>
              <a:effectLst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462963" y="6234113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E7385F40-C6FF-4049-AA64-D9681120F18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83883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1075"/>
            <a:ext cx="7570326" cy="56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539552" y="265113"/>
            <a:ext cx="26830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［会議運営シート（キックオフ）］</a:t>
            </a:r>
          </a:p>
          <a:p>
            <a:r>
              <a:rPr lang="ja-JP" altLang="en-US" sz="12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操作解説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3078163" y="76200"/>
            <a:ext cx="5382269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8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	・・・破線上部は新しく設定する場合の説明、破線下部は現状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　　 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の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ものを修正する場合の説明</a:t>
            </a:r>
          </a:p>
          <a:p>
            <a:r>
              <a:rPr lang="en-US" altLang="ja-JP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215900" y="2636912"/>
            <a:ext cx="3023952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挿入＞図形＞</a:t>
            </a:r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テキストボックス</a:t>
            </a:r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をクリック→画面上の任意の場所をクリックして文字入力開始</a:t>
            </a:r>
          </a:p>
          <a:p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</a:t>
            </a:r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 ・・</a:t>
            </a:r>
            <a:endParaRPr lang="ja-JP" altLang="en-US" sz="9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すべてテキスト上をクリックしてカーソルがたったら、文字を打ち変える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8462963" y="6234113"/>
            <a:ext cx="6096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E3E2F879-FD73-437B-B80B-442E52C9F303}" type="slidenum">
              <a:rPr lang="ja-JP" altLang="en-US" sz="1400" b="1">
                <a:solidFill>
                  <a:srgbClr val="FFFFFF"/>
                </a:solidFill>
                <a:effectLst/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400" b="1">
              <a:solidFill>
                <a:srgbClr val="FFFFFF"/>
              </a:solidFill>
              <a:effectLst/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54088" y="4365625"/>
            <a:ext cx="723582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Internet Explorer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 Vista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ロゴは、米国 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 Corporation 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および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またはその関連会社の商標です。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制作・著作：マイクロソフト株式会社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144</Words>
  <Application>Microsoft Office PowerPoint</Application>
  <PresentationFormat>画面に合わせる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標準デザイン</vt:lpstr>
      <vt:lpstr>1_スパイス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206</cp:revision>
  <dcterms:created xsi:type="dcterms:W3CDTF">2008-10-05T05:04:51Z</dcterms:created>
  <dcterms:modified xsi:type="dcterms:W3CDTF">2011-04-11T10:21:53Z</dcterms:modified>
</cp:coreProperties>
</file>