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4" r:id="rId2"/>
  </p:sldMasterIdLst>
  <p:notesMasterIdLst>
    <p:notesMasterId r:id="rId5"/>
  </p:notesMasterIdLst>
  <p:sldIdLst>
    <p:sldId id="294" r:id="rId3"/>
    <p:sldId id="295" r:id="rId4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HGP創英角ｺﾞｼｯｸUB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C9B"/>
    <a:srgbClr val="FF6600"/>
    <a:srgbClr val="0000FF"/>
    <a:srgbClr val="FF0000"/>
    <a:srgbClr val="993300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121" autoAdjust="0"/>
  </p:normalViewPr>
  <p:slideViewPr>
    <p:cSldViewPr>
      <p:cViewPr varScale="1">
        <p:scale>
          <a:sx n="85" d="100"/>
          <a:sy n="85" d="100"/>
        </p:scale>
        <p:origin x="-63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99780CD6-B57E-44C4-B63C-CB411D3C0C75}" type="datetimeFigureOut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111EC610-1B0C-4267-ACBD-63E317D0E30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420558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52438" y="217488"/>
            <a:ext cx="5903912" cy="4429125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ノー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81038" y="4911725"/>
            <a:ext cx="5443537" cy="44719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ja-JP" altLang="en-US" smtClean="0"/>
          </a:p>
        </p:txBody>
      </p:sp>
      <p:sp>
        <p:nvSpPr>
          <p:cNvPr id="4" name="スライド番号プレースホルダ 3"/>
          <p:cNvSpPr txBox="1">
            <a:spLocks noGrp="1"/>
          </p:cNvSpPr>
          <p:nvPr/>
        </p:nvSpPr>
        <p:spPr>
          <a:xfrm>
            <a:off x="3330575" y="9240838"/>
            <a:ext cx="2949575" cy="496887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C0765AD-EECF-49E1-A0F9-972210E87D7F}" type="slidenum">
              <a:rPr lang="ja-JP" altLang="en-US" sz="1200">
                <a:solidFill>
                  <a:prstClr val="black"/>
                </a:solidFill>
                <a:effectLst/>
                <a:latin typeface="+mn-lt"/>
                <a:ea typeface="+mn-ea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200">
              <a:solidFill>
                <a:prstClr val="black"/>
              </a:solidFill>
              <a:effectLst/>
              <a:latin typeface="+mn-lt"/>
              <a:ea typeface="+mn-ea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DE84C5-860A-48E3-B4EB-AA214CE6386B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0CF6A-C617-4C20-AADB-19B4C482C407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CA1A1D-5743-4927-90E8-FDFF5151090A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F8A27-5CA1-4497-8133-611E593D9242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904038" y="115888"/>
            <a:ext cx="2239962" cy="60102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572250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CB4476-B81D-4A83-824A-FA567FEC6A9C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F4C5CF-6D1D-4945-B9C2-26B32FA9CE86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C3DF889-5653-46DA-977D-C576A2C2EA5D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D4F6B8-D0BC-45BC-93F5-00B0B4336E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509CDEA-FB00-4C26-A29F-CE581DF9581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9A6398-59D9-4EDD-B10B-F8F707FDDB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1CF9987-8436-4526-961D-EBB28F09527E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CE6A70-48E7-4C7D-908E-99ADDA796F7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8736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163EB-554D-4789-A436-F6AFCB1696DF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52B7BA-10CD-4177-BE8A-0D0B3BF1A41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A40C09-6797-4C3E-9206-EEB9205463BA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38387B-F3AF-4C77-8A4D-5CE46F1B85C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8750883-EFC9-4A1A-B0BF-15270C786779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E4D060F-7158-4C94-A750-740D43587A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D6741F-F023-4D49-9DFC-D494CCC94B3C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AB71065-3844-4F56-AF2B-DCF4C0F2EAD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B672FCE-13E0-4205-B24E-EAA4FC049203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1909040-7A91-4A72-8CEA-7E43C6256E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C66680-96C5-4E66-BE17-B39B67CDBB61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5CE5C-1079-4734-9CFB-FD8F147EE704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3F83DD-3544-4DFA-B5AD-13F482A270DD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288C32D-0DEB-4796-8D5B-807C1EFAD3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849495-85CF-48DB-9E66-B43275EE2A79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0A56B-CA7B-4930-8C9E-B64E0190C3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211888" y="17463"/>
            <a:ext cx="2003425" cy="6456362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96850" y="17463"/>
            <a:ext cx="5862638" cy="6456362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1D32F1-1B1C-402D-BA0C-F7B203C82544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8CF07C-2955-482A-AEB4-E3B028BB369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5DDEE6-823A-4F41-8C93-0FDF19EA218F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A1E35-5AE6-44AD-8E6A-EE083E0FF98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EF9F6F-54A3-49EF-B52F-830970A3C4F4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62E8B9-43F3-4872-B3CF-919A5675F538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0A4DF9-6EA5-436B-A9D0-E23C855D7AB0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3D6827-CB59-48F0-BCEA-BB27E9485F7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7A38B1-F9E6-42C3-BB37-9F22483EB794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F1C01-2801-480C-97F9-C0B611E0C429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743595-49C1-4AC6-BB59-438B9F818A30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86436-EE75-408B-994C-8AF8601679DF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A72B475-9B8D-4B2F-859F-404A07F0E721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16F01-E720-40E5-8D2D-D96AFF4E8865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72E778-D0BE-4612-913F-8577CEC637FD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3D2960-9B93-49FF-89EA-60D7454D89B5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8964612" cy="490537"/>
          </a:xfrm>
          <a:prstGeom prst="rect">
            <a:avLst/>
          </a:prstGeom>
          <a:solidFill>
            <a:schemeClr val="bg1"/>
          </a:solidFill>
          <a:ln w="9525">
            <a:solidFill>
              <a:schemeClr val="folHlink"/>
            </a:solidFill>
            <a:miter lim="800000"/>
            <a:headEnd/>
            <a:tailEnd/>
          </a:ln>
          <a:effectLst>
            <a:outerShdw dist="107763" dir="2700000" algn="ctr" rotWithShape="0">
              <a:schemeClr val="folHlink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/>
                <a:ea typeface="+mn-ea"/>
              </a:defRPr>
            </a:lvl1pPr>
          </a:lstStyle>
          <a:p>
            <a:fld id="{5EF7950E-5704-4815-98BA-9AF1C6071825}" type="datetime1">
              <a:rPr lang="ja-JP" altLang="en-US"/>
              <a:pPr/>
              <a:t>2011/4/11</a:t>
            </a:fld>
            <a:endParaRPr lang="en-US" altLang="ja-JP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/>
                <a:ea typeface="+mn-ea"/>
              </a:defRPr>
            </a:lvl1pPr>
          </a:lstStyle>
          <a:p>
            <a:endParaRPr lang="en-US" altLang="ja-JP"/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/>
                <a:ea typeface="+mn-ea"/>
              </a:defRPr>
            </a:lvl1pPr>
          </a:lstStyle>
          <a:p>
            <a:fld id="{CCAB87F3-995E-45D9-A75D-BC19C5D053EB}" type="slidenum">
              <a:rPr lang="ja-JP" altLang="en-US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コネクタ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22" name="タイトル プレースホルダ 21"/>
          <p:cNvSpPr>
            <a:spLocks noGrp="1"/>
          </p:cNvSpPr>
          <p:nvPr>
            <p:ph type="title"/>
          </p:nvPr>
        </p:nvSpPr>
        <p:spPr>
          <a:xfrm>
            <a:off x="196850" y="17463"/>
            <a:ext cx="8018463" cy="5715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ja-JP" altLang="en-US" smtClean="0"/>
              <a:t>マスタ タイトルの書式設定</a:t>
            </a:r>
            <a:endParaRPr lang="en-US" smtClean="0"/>
          </a:p>
        </p:txBody>
      </p:sp>
      <p:sp>
        <p:nvSpPr>
          <p:cNvPr id="100356" name="テキスト プレースホルダ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200">
                <a:solidFill>
                  <a:srgbClr val="575F6D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168B56AE-3EAD-4189-92F0-0318CFBC0602}" type="datetime1">
              <a:rPr lang="ja-JP" altLang="en-US"/>
              <a:pPr>
                <a:defRPr/>
              </a:pPr>
              <a:t>2011/4/11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575F6D"/>
                </a:solidFill>
                <a:effectLst/>
                <a:latin typeface="+mn-lt"/>
                <a:ea typeface="ＭＳ Ｐ明朝" pitchFamily="18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142875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0" name="正方形/長方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white"/>
              </a:solidFill>
              <a:effectLst/>
            </a:endParaRPr>
          </a:p>
        </p:txBody>
      </p:sp>
      <p:sp>
        <p:nvSpPr>
          <p:cNvPr id="11" name="直線コネクタ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  <p:sp>
        <p:nvSpPr>
          <p:cNvPr id="12" name="円/楕円 11"/>
          <p:cNvSpPr/>
          <p:nvPr/>
        </p:nvSpPr>
        <p:spPr>
          <a:xfrm>
            <a:off x="8489950" y="6215063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 dirty="0">
              <a:solidFill>
                <a:prstClr val="white"/>
              </a:solidFill>
              <a:effectLst/>
            </a:endParaRPr>
          </a:p>
        </p:txBody>
      </p:sp>
      <p:sp>
        <p:nvSpPr>
          <p:cNvPr id="23" name="スライド番号プレースホルダ 22"/>
          <p:cNvSpPr>
            <a:spLocks noGrp="1"/>
          </p:cNvSpPr>
          <p:nvPr>
            <p:ph type="sldNum" sz="quarter" idx="4"/>
          </p:nvPr>
        </p:nvSpPr>
        <p:spPr>
          <a:xfrm>
            <a:off x="8462963" y="6234113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1" sz="1400" b="1">
                <a:solidFill>
                  <a:srgbClr val="FFFFFF"/>
                </a:solidFill>
                <a:effectLst/>
                <a:latin typeface="+mn-lt"/>
                <a:ea typeface="+mn-ea"/>
              </a:defRPr>
            </a:lvl1pPr>
          </a:lstStyle>
          <a:p>
            <a:pPr>
              <a:defRPr/>
            </a:pPr>
            <a:fld id="{F6753485-7C61-46E1-B02F-EE4FB00126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15" name="直線コネクタ 14"/>
          <p:cNvSpPr>
            <a:spLocks noChangeShapeType="1"/>
          </p:cNvSpPr>
          <p:nvPr userDrawn="1"/>
        </p:nvSpPr>
        <p:spPr bwMode="auto">
          <a:xfrm flipV="1">
            <a:off x="0" y="620713"/>
            <a:ext cx="8388350" cy="22225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en-US">
              <a:solidFill>
                <a:prstClr val="black"/>
              </a:solidFill>
              <a:effectLst/>
              <a:latin typeface="Century Schoolbook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000">
          <a:solidFill>
            <a:schemeClr val="tx2"/>
          </a:solidFill>
          <a:latin typeface="HGP創英角ｺﾞｼｯｸUB" pitchFamily="50" charset="-128"/>
          <a:ea typeface="ＭＳ Ｐゴシック" charset="-128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kumimoji="1" sz="24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kumimoji="1" sz="2100">
          <a:solidFill>
            <a:schemeClr val="tx1"/>
          </a:solidFill>
          <a:latin typeface="+mn-lt"/>
          <a:ea typeface="+mn-ea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umimoji="1">
          <a:solidFill>
            <a:schemeClr val="tx1"/>
          </a:solidFill>
          <a:latin typeface="+mn-lt"/>
          <a:ea typeface="+mn-ea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5pPr>
      <a:lvl6pPr marL="19192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6pPr>
      <a:lvl7pPr marL="23764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7pPr>
      <a:lvl8pPr marL="28336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8pPr>
      <a:lvl9pPr marL="32908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09" y="919163"/>
            <a:ext cx="7768165" cy="5836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144016" y="265113"/>
            <a:ext cx="28078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［会議運営シート（状況改善）］</a:t>
            </a:r>
          </a:p>
          <a:p>
            <a:r>
              <a:rPr lang="ja-JP" altLang="en-US" sz="12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操作解説</a:t>
            </a:r>
          </a:p>
        </p:txBody>
      </p:sp>
      <p:sp>
        <p:nvSpPr>
          <p:cNvPr id="96263" name="Text Box 7"/>
          <p:cNvSpPr txBox="1">
            <a:spLocks noChangeArrowheads="1"/>
          </p:cNvSpPr>
          <p:nvPr/>
        </p:nvSpPr>
        <p:spPr bwMode="auto">
          <a:xfrm>
            <a:off x="3024188" y="76200"/>
            <a:ext cx="5292228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800" b="1" i="1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挿入＞図＞ファイルから	・・・「＞」記号は、メニュー名をたどることを示す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」	・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 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破線上部は新しく設定する場合の説明、破線下部は現状</a:t>
            </a:r>
          </a:p>
          <a:p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　　</a:t>
            </a:r>
            <a:r>
              <a:rPr lang="ja-JP" altLang="en-US" sz="8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のものを修正する場合の説明</a:t>
            </a:r>
          </a:p>
          <a:p>
            <a:r>
              <a:rPr lang="en-US" altLang="ja-JP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sp>
        <p:nvSpPr>
          <p:cNvPr id="96264" name="Text Box 8"/>
          <p:cNvSpPr txBox="1">
            <a:spLocks noChangeArrowheads="1"/>
          </p:cNvSpPr>
          <p:nvPr/>
        </p:nvSpPr>
        <p:spPr bwMode="auto">
          <a:xfrm>
            <a:off x="215900" y="2852738"/>
            <a:ext cx="3239976" cy="7848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挿入＞図形＞テキストボックス</a:t>
            </a:r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をクリック→画面上の任意の場所をクリックして文字入力開始</a:t>
            </a: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・・・・・・・・・・・・・・・・・・・・・・・・・</a:t>
            </a: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effectLst/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すべてテキスト上をクリックしてカーソルがたったら</a:t>
            </a: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/>
            </a:r>
            <a:br>
              <a:rPr lang="en-US" altLang="ja-JP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</a:br>
            <a:r>
              <a:rPr lang="ja-JP" altLang="en-US" sz="900" dirty="0" smtClean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</a:t>
            </a:r>
            <a:r>
              <a:rPr lang="ja-JP" altLang="en-US" sz="900" dirty="0"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を打ち変える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 2"/>
          <p:cNvSpPr txBox="1">
            <a:spLocks noGrp="1"/>
          </p:cNvSpPr>
          <p:nvPr/>
        </p:nvSpPr>
        <p:spPr>
          <a:xfrm>
            <a:off x="8462963" y="6234113"/>
            <a:ext cx="609600" cy="520700"/>
          </a:xfrm>
          <a:prstGeom prst="rect">
            <a:avLst/>
          </a:prstGeom>
          <a:noFill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fld id="{2CAD55B9-39CE-440A-B131-69D84DE93939}" type="slidenum">
              <a:rPr lang="ja-JP" altLang="en-US" sz="1400" b="1">
                <a:solidFill>
                  <a:srgbClr val="FFFFFF"/>
                </a:solidFill>
                <a:effectLst/>
                <a:latin typeface="+mn-lt"/>
                <a:ea typeface="+mn-ea"/>
              </a:rPr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ja-JP" altLang="en-US" sz="1400" b="1">
              <a:solidFill>
                <a:srgbClr val="FFFFFF"/>
              </a:solidFill>
              <a:effectLst/>
              <a:latin typeface="+mn-lt"/>
              <a:ea typeface="+mn-ea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54088" y="4365625"/>
            <a:ext cx="7235825" cy="1584325"/>
          </a:xfrm>
          <a:prstGeom prst="rect">
            <a:avLst/>
          </a:prstGeom>
          <a:noFill/>
          <a:ln w="38100" cmpd="dbl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Internet Explorer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 Vista</a:t>
            </a:r>
            <a:r>
              <a:rPr kumimoji="0" lang="ja-JP" altLang="en-US" sz="1400" kern="0" dirty="0" err="1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、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Windows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 ロゴは、米国 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Microsoft Corporation 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および</a:t>
            </a:r>
            <a:r>
              <a:rPr kumimoji="0" lang="en-US" altLang="ja-JP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/</a:t>
            </a: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またはその関連会社の商標です。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制作・著作：マイクロソフト株式会社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ja-JP" altLang="en-US" sz="1400" kern="0" dirty="0">
                <a:solidFill>
                  <a:sysClr val="windowText" lastClr="000000"/>
                </a:solidFill>
                <a:effectLst/>
                <a:latin typeface="メイリオ" pitchFamily="50" charset="-128"/>
                <a:ea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スパイス">
  <a:themeElements>
    <a:clrScheme name="1_スパイス 1">
      <a:dk1>
        <a:srgbClr val="000000"/>
      </a:dk1>
      <a:lt1>
        <a:srgbClr val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FFFFFF"/>
      </a:accent3>
      <a:accent4>
        <a:srgbClr val="000000"/>
      </a:accent4>
      <a:accent5>
        <a:srgbClr val="FEC3AE"/>
      </a:accent5>
      <a:accent6>
        <a:srgbClr val="6989C4"/>
      </a:accent6>
      <a:hlink>
        <a:srgbClr val="D2611C"/>
      </a:hlink>
      <a:folHlink>
        <a:srgbClr val="3B435B"/>
      </a:folHlink>
    </a:clrScheme>
    <a:fontScheme name="1_スパイス">
      <a:majorFont>
        <a:latin typeface="HGP創英角ｺﾞｼｯｸUB"/>
        <a:ea typeface="ＭＳ Ｐゴシック"/>
        <a:cs typeface=""/>
      </a:majorFont>
      <a:minorFont>
        <a:latin typeface="Century Schoolbook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  <a:ea typeface="HGP創英角ｺﾞｼｯｸUB" pitchFamily="50" charset="-128"/>
          </a:defRPr>
        </a:defPPr>
      </a:lstStyle>
    </a:lnDef>
  </a:objectDefaults>
  <a:extraClrSchemeLst>
    <a:extraClrScheme>
      <a:clrScheme name="1_スパイス 1">
        <a:dk1>
          <a:srgbClr val="000000"/>
        </a:dk1>
        <a:lt1>
          <a:srgbClr val="FFFFFF"/>
        </a:lt1>
        <a:dk2>
          <a:srgbClr val="575F6D"/>
        </a:dk2>
        <a:lt2>
          <a:srgbClr val="FFF39D"/>
        </a:lt2>
        <a:accent1>
          <a:srgbClr val="FE8637"/>
        </a:accent1>
        <a:accent2>
          <a:srgbClr val="7598D9"/>
        </a:accent2>
        <a:accent3>
          <a:srgbClr val="FFFFFF"/>
        </a:accent3>
        <a:accent4>
          <a:srgbClr val="000000"/>
        </a:accent4>
        <a:accent5>
          <a:srgbClr val="FEC3AE"/>
        </a:accent5>
        <a:accent6>
          <a:srgbClr val="6989C4"/>
        </a:accent6>
        <a:hlink>
          <a:srgbClr val="D2611C"/>
        </a:hlink>
        <a:folHlink>
          <a:srgbClr val="3B435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1846</TotalTime>
  <Words>144</Words>
  <Application>Microsoft Office PowerPoint</Application>
  <PresentationFormat>画面に合わせる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標準デザイン</vt:lpstr>
      <vt:lpstr>1_スパイス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Oda Junko</cp:lastModifiedBy>
  <cp:revision>206</cp:revision>
  <dcterms:created xsi:type="dcterms:W3CDTF">2008-10-05T05:04:51Z</dcterms:created>
  <dcterms:modified xsi:type="dcterms:W3CDTF">2011-04-11T10:32:42Z</dcterms:modified>
</cp:coreProperties>
</file>