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Lst>
  <p:notesMasterIdLst>
    <p:notesMasterId r:id="rId6"/>
  </p:notesMasterIdLst>
  <p:sldIdLst>
    <p:sldId id="262" r:id="rId3"/>
    <p:sldId id="261" r:id="rId4"/>
    <p:sldId id="263" r:id="rId5"/>
  </p:sldIdLst>
  <p:sldSz cx="9906000" cy="6858000" type="A4"/>
  <p:notesSz cx="6805613" cy="9939338"/>
  <p:defaultTextStyle>
    <a:defPPr>
      <a:defRPr lang="ja-JP"/>
    </a:defPPr>
    <a:lvl1pPr algn="l" rtl="0" fontAlgn="base">
      <a:spcBef>
        <a:spcPct val="0"/>
      </a:spcBef>
      <a:spcAft>
        <a:spcPct val="0"/>
      </a:spcAft>
      <a:defRPr kumimoji="1" b="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b="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b="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b="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b="1" kern="1200">
        <a:solidFill>
          <a:schemeClr val="tx1"/>
        </a:solidFill>
        <a:latin typeface="Arial" charset="0"/>
        <a:ea typeface="ＭＳ Ｐゴシック" pitchFamily="50" charset="-128"/>
        <a:cs typeface="+mn-cs"/>
      </a:defRPr>
    </a:lvl5pPr>
    <a:lvl6pPr marL="2286000" algn="l" defTabSz="914400" rtl="0" eaLnBrk="1" latinLnBrk="0" hangingPunct="1">
      <a:defRPr kumimoji="1" b="1" kern="1200">
        <a:solidFill>
          <a:schemeClr val="tx1"/>
        </a:solidFill>
        <a:latin typeface="Arial" charset="0"/>
        <a:ea typeface="ＭＳ Ｐゴシック" pitchFamily="50" charset="-128"/>
        <a:cs typeface="+mn-cs"/>
      </a:defRPr>
    </a:lvl6pPr>
    <a:lvl7pPr marL="2743200" algn="l" defTabSz="914400" rtl="0" eaLnBrk="1" latinLnBrk="0" hangingPunct="1">
      <a:defRPr kumimoji="1" b="1" kern="1200">
        <a:solidFill>
          <a:schemeClr val="tx1"/>
        </a:solidFill>
        <a:latin typeface="Arial" charset="0"/>
        <a:ea typeface="ＭＳ Ｐゴシック" pitchFamily="50" charset="-128"/>
        <a:cs typeface="+mn-cs"/>
      </a:defRPr>
    </a:lvl7pPr>
    <a:lvl8pPr marL="3200400" algn="l" defTabSz="914400" rtl="0" eaLnBrk="1" latinLnBrk="0" hangingPunct="1">
      <a:defRPr kumimoji="1" b="1" kern="1200">
        <a:solidFill>
          <a:schemeClr val="tx1"/>
        </a:solidFill>
        <a:latin typeface="Arial" charset="0"/>
        <a:ea typeface="ＭＳ Ｐゴシック" pitchFamily="50" charset="-128"/>
        <a:cs typeface="+mn-cs"/>
      </a:defRPr>
    </a:lvl8pPr>
    <a:lvl9pPr marL="3657600" algn="l" defTabSz="914400" rtl="0" eaLnBrk="1" latinLnBrk="0" hangingPunct="1">
      <a:defRPr kumimoji="1" b="1"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C0C0C0"/>
    <a:srgbClr val="FFC671"/>
    <a:srgbClr val="000066"/>
    <a:srgbClr val="CCCCFF"/>
    <a:srgbClr val="99CCFF"/>
    <a:srgbClr val="B3B3FF"/>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6601" autoAdjust="0"/>
    <p:restoredTop sz="98177" autoAdjust="0"/>
  </p:normalViewPr>
  <p:slideViewPr>
    <p:cSldViewPr snapToGrid="0">
      <p:cViewPr varScale="1">
        <p:scale>
          <a:sx n="87" d="100"/>
          <a:sy n="87" d="100"/>
        </p:scale>
        <p:origin x="-78" y="-420"/>
      </p:cViewPr>
      <p:guideLst>
        <p:guide orient="horz" pos="3855"/>
        <p:guide pos="318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9575" cy="498475"/>
          </a:xfrm>
          <a:prstGeom prst="rect">
            <a:avLst/>
          </a:prstGeom>
          <a:noFill/>
          <a:ln w="9525">
            <a:noFill/>
            <a:miter lim="800000"/>
            <a:headEnd/>
            <a:tailEnd/>
          </a:ln>
          <a:effectLst/>
        </p:spPr>
        <p:txBody>
          <a:bodyPr vert="horz" wrap="square" lIns="106611" tIns="53308" rIns="106611" bIns="53308" numCol="1" anchor="t" anchorCtr="0" compatLnSpc="1">
            <a:prstTxWarp prst="textNoShape">
              <a:avLst/>
            </a:prstTxWarp>
          </a:bodyPr>
          <a:lstStyle>
            <a:lvl1pPr defTabSz="1066800">
              <a:defRPr sz="1400" b="0"/>
            </a:lvl1pPr>
          </a:lstStyle>
          <a:p>
            <a:endParaRPr lang="en-US" altLang="ja-JP"/>
          </a:p>
        </p:txBody>
      </p:sp>
      <p:sp>
        <p:nvSpPr>
          <p:cNvPr id="8195" name="Rectangle 3"/>
          <p:cNvSpPr>
            <a:spLocks noGrp="1" noChangeArrowheads="1"/>
          </p:cNvSpPr>
          <p:nvPr>
            <p:ph type="dt" idx="1"/>
          </p:nvPr>
        </p:nvSpPr>
        <p:spPr bwMode="auto">
          <a:xfrm>
            <a:off x="3854450" y="0"/>
            <a:ext cx="2949575" cy="498475"/>
          </a:xfrm>
          <a:prstGeom prst="rect">
            <a:avLst/>
          </a:prstGeom>
          <a:noFill/>
          <a:ln w="9525">
            <a:noFill/>
            <a:miter lim="800000"/>
            <a:headEnd/>
            <a:tailEnd/>
          </a:ln>
          <a:effectLst/>
        </p:spPr>
        <p:txBody>
          <a:bodyPr vert="horz" wrap="square" lIns="106611" tIns="53308" rIns="106611" bIns="53308" numCol="1" anchor="t" anchorCtr="0" compatLnSpc="1">
            <a:prstTxWarp prst="textNoShape">
              <a:avLst/>
            </a:prstTxWarp>
          </a:bodyPr>
          <a:lstStyle>
            <a:lvl1pPr algn="r" defTabSz="1066800">
              <a:defRPr sz="1400" b="0"/>
            </a:lvl1pPr>
          </a:lstStyle>
          <a:p>
            <a:endParaRPr lang="en-US" altLang="ja-JP"/>
          </a:p>
        </p:txBody>
      </p:sp>
      <p:sp>
        <p:nvSpPr>
          <p:cNvPr id="8196" name="Rectangle 4"/>
          <p:cNvSpPr>
            <a:spLocks noGrp="1" noRot="1" noChangeAspect="1" noChangeArrowheads="1" noTextEdit="1"/>
          </p:cNvSpPr>
          <p:nvPr>
            <p:ph type="sldImg" idx="2"/>
          </p:nvPr>
        </p:nvSpPr>
        <p:spPr bwMode="auto">
          <a:xfrm>
            <a:off x="717550" y="746125"/>
            <a:ext cx="5381625" cy="3727450"/>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681038" y="4722813"/>
            <a:ext cx="5443537" cy="4470400"/>
          </a:xfrm>
          <a:prstGeom prst="rect">
            <a:avLst/>
          </a:prstGeom>
          <a:noFill/>
          <a:ln w="9525">
            <a:noFill/>
            <a:miter lim="800000"/>
            <a:headEnd/>
            <a:tailEnd/>
          </a:ln>
          <a:effectLst/>
        </p:spPr>
        <p:txBody>
          <a:bodyPr vert="horz" wrap="square" lIns="106611" tIns="53308" rIns="106611" bIns="53308"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8198" name="Rectangle 6"/>
          <p:cNvSpPr>
            <a:spLocks noGrp="1" noChangeArrowheads="1"/>
          </p:cNvSpPr>
          <p:nvPr>
            <p:ph type="ftr" sz="quarter" idx="4"/>
          </p:nvPr>
        </p:nvSpPr>
        <p:spPr bwMode="auto">
          <a:xfrm>
            <a:off x="0" y="9439275"/>
            <a:ext cx="2949575" cy="498475"/>
          </a:xfrm>
          <a:prstGeom prst="rect">
            <a:avLst/>
          </a:prstGeom>
          <a:noFill/>
          <a:ln w="9525">
            <a:noFill/>
            <a:miter lim="800000"/>
            <a:headEnd/>
            <a:tailEnd/>
          </a:ln>
          <a:effectLst/>
        </p:spPr>
        <p:txBody>
          <a:bodyPr vert="horz" wrap="square" lIns="106611" tIns="53308" rIns="106611" bIns="53308" numCol="1" anchor="b" anchorCtr="0" compatLnSpc="1">
            <a:prstTxWarp prst="textNoShape">
              <a:avLst/>
            </a:prstTxWarp>
          </a:bodyPr>
          <a:lstStyle>
            <a:lvl1pPr defTabSz="1066800">
              <a:defRPr sz="1400" b="0"/>
            </a:lvl1pPr>
          </a:lstStyle>
          <a:p>
            <a:endParaRPr lang="en-US" altLang="ja-JP"/>
          </a:p>
        </p:txBody>
      </p:sp>
      <p:sp>
        <p:nvSpPr>
          <p:cNvPr id="8199" name="Rectangle 7"/>
          <p:cNvSpPr>
            <a:spLocks noGrp="1" noChangeArrowheads="1"/>
          </p:cNvSpPr>
          <p:nvPr>
            <p:ph type="sldNum" sz="quarter" idx="5"/>
          </p:nvPr>
        </p:nvSpPr>
        <p:spPr bwMode="auto">
          <a:xfrm>
            <a:off x="3854450" y="9439275"/>
            <a:ext cx="2949575" cy="498475"/>
          </a:xfrm>
          <a:prstGeom prst="rect">
            <a:avLst/>
          </a:prstGeom>
          <a:noFill/>
          <a:ln w="9525">
            <a:noFill/>
            <a:miter lim="800000"/>
            <a:headEnd/>
            <a:tailEnd/>
          </a:ln>
          <a:effectLst/>
        </p:spPr>
        <p:txBody>
          <a:bodyPr vert="horz" wrap="square" lIns="106611" tIns="53308" rIns="106611" bIns="53308" numCol="1" anchor="b" anchorCtr="0" compatLnSpc="1">
            <a:prstTxWarp prst="textNoShape">
              <a:avLst/>
            </a:prstTxWarp>
          </a:bodyPr>
          <a:lstStyle>
            <a:lvl1pPr algn="r" defTabSz="1066800">
              <a:defRPr sz="1400" b="0"/>
            </a:lvl1pPr>
          </a:lstStyle>
          <a:p>
            <a:fld id="{03869BEE-8215-4DFA-A4BD-0F44A2A495D4}" type="slidenum">
              <a:rPr lang="en-US" altLang="ja-JP"/>
              <a:pPr/>
              <a:t>‹#›</a:t>
            </a:fld>
            <a:endParaRPr lang="en-US" altLang="ja-JP"/>
          </a:p>
        </p:txBody>
      </p:sp>
    </p:spTree>
    <p:extLst>
      <p:ext uri="{BB962C8B-B14F-4D97-AF65-F5344CB8AC3E}">
        <p14:creationId xmlns:p14="http://schemas.microsoft.com/office/powerpoint/2010/main" val="187268071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fontAlgn="base">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fontAlgn="base">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fontAlgn="base">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fontAlgn="base">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2E2DD0-0C99-4E35-9674-53113018DF91}" type="slidenum">
              <a:rPr lang="en-US" altLang="ja-JP"/>
              <a:pPr/>
              <a:t>1</a:t>
            </a:fld>
            <a:endParaRPr lang="en-US" altLang="ja-JP"/>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ja-JP"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20B0AD-FD66-49F6-9001-65DD9B2EAFED}" type="slidenum">
              <a:rPr lang="en-US" altLang="ja-JP"/>
              <a:pPr/>
              <a:t>2</a:t>
            </a:fld>
            <a:endParaRPr lang="en-US" altLang="ja-JP"/>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p:txBody>
          <a:bodyPr/>
          <a:lstStyle/>
          <a:p>
            <a:endParaRPr lang="ja-JP" altLang="ja-JP"/>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E050B442-B710-4125-BC07-F50A3653A871}" type="slidenum">
              <a:rPr lang="en-US" altLang="ja-JP"/>
              <a:pPr/>
              <a:t>3</a:t>
            </a:fld>
            <a:endParaRPr lang="en-US" altLang="ja-JP"/>
          </a:p>
        </p:txBody>
      </p:sp>
      <p:sp>
        <p:nvSpPr>
          <p:cNvPr id="43010" name="スライド イメージ プレースホルダ 1"/>
          <p:cNvSpPr>
            <a:spLocks noGrp="1" noRot="1" noChangeAspect="1" noTextEdit="1"/>
          </p:cNvSpPr>
          <p:nvPr>
            <p:ph type="sldImg"/>
          </p:nvPr>
        </p:nvSpPr>
        <p:spPr>
          <a:xfrm>
            <a:off x="206375" y="217488"/>
            <a:ext cx="6396038" cy="4429125"/>
          </a:xfrm>
          <a:ln/>
        </p:spPr>
      </p:sp>
      <p:sp>
        <p:nvSpPr>
          <p:cNvPr id="43011" name="ノート プレースホルダ 2"/>
          <p:cNvSpPr>
            <a:spLocks noGrp="1"/>
          </p:cNvSpPr>
          <p:nvPr>
            <p:ph type="body" idx="1"/>
          </p:nvPr>
        </p:nvSpPr>
        <p:spPr>
          <a:xfrm>
            <a:off x="681038" y="4911725"/>
            <a:ext cx="5443537" cy="4471988"/>
          </a:xfrm>
        </p:spPr>
        <p:txBody>
          <a:bodyPr lIns="91440" tIns="45720" rIns="91440" bIns="45720"/>
          <a:lstStyle/>
          <a:p>
            <a:endParaRPr lang="ja-JP" altLang="ja-JP"/>
          </a:p>
        </p:txBody>
      </p:sp>
      <p:sp>
        <p:nvSpPr>
          <p:cNvPr id="4" name="スライド番号プレースホルダ 3"/>
          <p:cNvSpPr txBox="1">
            <a:spLocks noGrp="1"/>
          </p:cNvSpPr>
          <p:nvPr/>
        </p:nvSpPr>
        <p:spPr>
          <a:xfrm>
            <a:off x="3330575" y="9240838"/>
            <a:ext cx="2949575" cy="496887"/>
          </a:xfrm>
          <a:prstGeom prst="rect">
            <a:avLst/>
          </a:prstGeom>
          <a:noFill/>
        </p:spPr>
        <p:txBody>
          <a:bodyPr anchor="b"/>
          <a:lstStyle/>
          <a:p>
            <a:pPr algn="r" fontAlgn="auto">
              <a:spcBef>
                <a:spcPts val="0"/>
              </a:spcBef>
              <a:spcAft>
                <a:spcPts val="0"/>
              </a:spcAft>
              <a:defRPr/>
            </a:pPr>
            <a:fld id="{0E57CF49-6FAB-455B-9A3E-F1E24B1F4EEC}" type="slidenum">
              <a:rPr lang="ja-JP" altLang="en-US" sz="1200" b="0">
                <a:solidFill>
                  <a:prstClr val="black"/>
                </a:solidFill>
                <a:latin typeface="+mn-lt"/>
                <a:ea typeface="+mn-ea"/>
              </a:rPr>
              <a:pPr algn="r" fontAlgn="auto">
                <a:spcBef>
                  <a:spcPts val="0"/>
                </a:spcBef>
                <a:spcAft>
                  <a:spcPts val="0"/>
                </a:spcAft>
                <a:defRPr/>
              </a:pPr>
              <a:t>3</a:t>
            </a:fld>
            <a:endParaRPr lang="ja-JP" altLang="en-US" sz="1200" b="0">
              <a:solidFill>
                <a:prstClr val="black"/>
              </a:solidFill>
              <a:latin typeface="+mn-lt"/>
              <a:ea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a:prstGeom prst="rect">
            <a:avLst/>
          </a:prstGeo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0" y="1600200"/>
            <a:ext cx="89154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0" y="274638"/>
            <a:ext cx="6534150"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smtClean="0"/>
            </a:lvl1pPr>
          </a:lstStyle>
          <a:p>
            <a:pPr>
              <a:defRPr/>
            </a:pPr>
            <a:fld id="{3BB33E3D-56A3-4E0D-AE71-423E452FB6CE}" type="slidenum">
              <a:rPr lang="ja-JP" altLang="en-US"/>
              <a:pPr>
                <a:defRPr/>
              </a:pPr>
              <a:t>‹#›</a:t>
            </a:fld>
            <a:endParaRPr lang="ja-JP"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smtClean="0"/>
            </a:lvl1pPr>
          </a:lstStyle>
          <a:p>
            <a:pPr>
              <a:defRPr/>
            </a:pPr>
            <a:fld id="{DAB75357-313F-41D5-B8A3-773ABFAE93B6}" type="slidenum">
              <a:rPr lang="ja-JP" altLang="en-US"/>
              <a:pPr>
                <a:defRPr/>
              </a:pPr>
              <a:t>‹#›</a:t>
            </a:fld>
            <a:endParaRPr lang="ja-JP"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smtClean="0"/>
            </a:lvl1pPr>
          </a:lstStyle>
          <a:p>
            <a:pPr>
              <a:defRPr/>
            </a:pPr>
            <a:fld id="{1ECB6322-AD84-4A4E-8BEB-E78E3315FDC4}" type="slidenum">
              <a:rPr lang="ja-JP" altLang="en-US"/>
              <a:pPr>
                <a:defRPr/>
              </a:pPr>
              <a:t>‹#›</a:t>
            </a:fld>
            <a:endParaRPr lang="ja-JP"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0" y="1600200"/>
            <a:ext cx="3968750" cy="4873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16450" y="1600200"/>
            <a:ext cx="3968750" cy="4873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lvl1pPr>
              <a:defRPr/>
            </a:lvl1pPr>
          </a:lstStyle>
          <a:p>
            <a:pPr>
              <a:defRPr/>
            </a:pPr>
            <a:endParaRPr lang="ja-JP" altLang="en-US"/>
          </a:p>
        </p:txBody>
      </p:sp>
      <p:sp>
        <p:nvSpPr>
          <p:cNvPr id="6" name="フッター プレースホルダ 5"/>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6"/>
          <p:cNvSpPr>
            <a:spLocks noGrp="1"/>
          </p:cNvSpPr>
          <p:nvPr>
            <p:ph type="sldNum" sz="quarter" idx="12"/>
          </p:nvPr>
        </p:nvSpPr>
        <p:spPr/>
        <p:txBody>
          <a:bodyPr/>
          <a:lstStyle>
            <a:lvl1pPr>
              <a:defRPr smtClean="0"/>
            </a:lvl1pPr>
          </a:lstStyle>
          <a:p>
            <a:pPr>
              <a:defRPr/>
            </a:pPr>
            <a:fld id="{E6E2D90C-DE9F-41EF-A79C-A140534F0D9D}" type="slidenum">
              <a:rPr lang="ja-JP" altLang="en-US"/>
              <a:pPr>
                <a:defRPr/>
              </a:pPr>
              <a:t>‹#›</a:t>
            </a:fld>
            <a:endParaRPr lang="ja-JP"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lvl1pPr>
              <a:defRPr/>
            </a:lvl1pPr>
          </a:lstStyle>
          <a:p>
            <a:pPr>
              <a:defRPr/>
            </a:pPr>
            <a:endParaRPr lang="ja-JP" altLang="en-US"/>
          </a:p>
        </p:txBody>
      </p:sp>
      <p:sp>
        <p:nvSpPr>
          <p:cNvPr id="8" name="フッター プレースホルダ 7"/>
          <p:cNvSpPr>
            <a:spLocks noGrp="1"/>
          </p:cNvSpPr>
          <p:nvPr>
            <p:ph type="ftr" sz="quarter" idx="11"/>
          </p:nvPr>
        </p:nvSpPr>
        <p:spPr/>
        <p:txBody>
          <a:bodyPr/>
          <a:lstStyle>
            <a:lvl1pPr>
              <a:defRPr/>
            </a:lvl1pPr>
          </a:lstStyle>
          <a:p>
            <a:pPr>
              <a:defRPr/>
            </a:pPr>
            <a:endParaRPr lang="en-US" altLang="ja-JP"/>
          </a:p>
        </p:txBody>
      </p:sp>
      <p:sp>
        <p:nvSpPr>
          <p:cNvPr id="9" name="スライド番号プレースホルダ 8"/>
          <p:cNvSpPr>
            <a:spLocks noGrp="1"/>
          </p:cNvSpPr>
          <p:nvPr>
            <p:ph type="sldNum" sz="quarter" idx="12"/>
          </p:nvPr>
        </p:nvSpPr>
        <p:spPr/>
        <p:txBody>
          <a:bodyPr/>
          <a:lstStyle>
            <a:lvl1pPr>
              <a:defRPr smtClean="0"/>
            </a:lvl1pPr>
          </a:lstStyle>
          <a:p>
            <a:pPr>
              <a:defRPr/>
            </a:pPr>
            <a:fld id="{51A512F1-76E9-48EB-A6BD-7261A13C3B97}" type="slidenum">
              <a:rPr lang="ja-JP" altLang="en-US"/>
              <a:pPr>
                <a:defRPr/>
              </a:pPr>
              <a:t>‹#›</a:t>
            </a:fld>
            <a:endParaRPr lang="ja-JP"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lvl1pPr>
              <a:defRPr/>
            </a:lvl1pPr>
          </a:lstStyle>
          <a:p>
            <a:pPr>
              <a:defRPr/>
            </a:pPr>
            <a:endParaRPr lang="ja-JP" altLang="en-US"/>
          </a:p>
        </p:txBody>
      </p:sp>
      <p:sp>
        <p:nvSpPr>
          <p:cNvPr id="4" name="フッター プレースホルダ 3"/>
          <p:cNvSpPr>
            <a:spLocks noGrp="1"/>
          </p:cNvSpPr>
          <p:nvPr>
            <p:ph type="ftr" sz="quarter" idx="11"/>
          </p:nvPr>
        </p:nvSpPr>
        <p:spPr/>
        <p:txBody>
          <a:bodyPr/>
          <a:lstStyle>
            <a:lvl1pPr>
              <a:defRPr/>
            </a:lvl1pPr>
          </a:lstStyle>
          <a:p>
            <a:pPr>
              <a:defRPr/>
            </a:pPr>
            <a:endParaRPr lang="en-US" altLang="ja-JP"/>
          </a:p>
        </p:txBody>
      </p:sp>
      <p:sp>
        <p:nvSpPr>
          <p:cNvPr id="5" name="スライド番号プレースホルダ 4"/>
          <p:cNvSpPr>
            <a:spLocks noGrp="1"/>
          </p:cNvSpPr>
          <p:nvPr>
            <p:ph type="sldNum" sz="quarter" idx="12"/>
          </p:nvPr>
        </p:nvSpPr>
        <p:spPr/>
        <p:txBody>
          <a:bodyPr/>
          <a:lstStyle>
            <a:lvl1pPr>
              <a:defRPr smtClean="0"/>
            </a:lvl1pPr>
          </a:lstStyle>
          <a:p>
            <a:pPr>
              <a:defRPr/>
            </a:pPr>
            <a:fld id="{F3BA0ED5-4859-4511-9D61-082DB11F3160}" type="slidenum">
              <a:rPr lang="ja-JP" altLang="en-US"/>
              <a:pPr>
                <a:defRPr/>
              </a:pPr>
              <a:t>‹#›</a:t>
            </a:fld>
            <a:endParaRPr lang="ja-JP"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pPr>
              <a:defRPr/>
            </a:pPr>
            <a:endParaRPr lang="ja-JP" altLang="en-US"/>
          </a:p>
        </p:txBody>
      </p:sp>
      <p:sp>
        <p:nvSpPr>
          <p:cNvPr id="3" name="フッター プレースホルダ 2"/>
          <p:cNvSpPr>
            <a:spLocks noGrp="1"/>
          </p:cNvSpPr>
          <p:nvPr>
            <p:ph type="ftr" sz="quarter" idx="11"/>
          </p:nvPr>
        </p:nvSpPr>
        <p:spPr/>
        <p:txBody>
          <a:bodyPr/>
          <a:lstStyle>
            <a:lvl1pPr>
              <a:defRPr/>
            </a:lvl1pPr>
          </a:lstStyle>
          <a:p>
            <a:pPr>
              <a:defRPr/>
            </a:pPr>
            <a:endParaRPr lang="en-US" altLang="ja-JP"/>
          </a:p>
        </p:txBody>
      </p:sp>
      <p:sp>
        <p:nvSpPr>
          <p:cNvPr id="4" name="スライド番号プレースホルダ 3"/>
          <p:cNvSpPr>
            <a:spLocks noGrp="1"/>
          </p:cNvSpPr>
          <p:nvPr>
            <p:ph type="sldNum" sz="quarter" idx="12"/>
          </p:nvPr>
        </p:nvSpPr>
        <p:spPr/>
        <p:txBody>
          <a:bodyPr/>
          <a:lstStyle>
            <a:lvl1pPr>
              <a:defRPr smtClean="0"/>
            </a:lvl1pPr>
          </a:lstStyle>
          <a:p>
            <a:pPr>
              <a:defRPr/>
            </a:pPr>
            <a:fld id="{E30CE068-AC8B-43DF-BECF-3822ED8F9864}" type="slidenum">
              <a:rPr lang="ja-JP" altLang="en-US"/>
              <a:pPr>
                <a:defRPr/>
              </a:pPr>
              <a:t>‹#›</a:t>
            </a:fld>
            <a:endParaRPr lang="ja-JP"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pPr>
              <a:defRPr/>
            </a:pPr>
            <a:endParaRPr lang="ja-JP" altLang="en-US"/>
          </a:p>
        </p:txBody>
      </p:sp>
      <p:sp>
        <p:nvSpPr>
          <p:cNvPr id="6" name="フッター プレースホルダ 5"/>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6"/>
          <p:cNvSpPr>
            <a:spLocks noGrp="1"/>
          </p:cNvSpPr>
          <p:nvPr>
            <p:ph type="sldNum" sz="quarter" idx="12"/>
          </p:nvPr>
        </p:nvSpPr>
        <p:spPr/>
        <p:txBody>
          <a:bodyPr/>
          <a:lstStyle>
            <a:lvl1pPr>
              <a:defRPr smtClean="0"/>
            </a:lvl1pPr>
          </a:lstStyle>
          <a:p>
            <a:pPr>
              <a:defRPr/>
            </a:pPr>
            <a:fld id="{BD4DC62C-8285-4244-8CB2-31AFAE245B07}"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95300" y="1600200"/>
            <a:ext cx="89154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pPr>
              <a:defRPr/>
            </a:pPr>
            <a:endParaRPr lang="ja-JP" altLang="en-US"/>
          </a:p>
        </p:txBody>
      </p:sp>
      <p:sp>
        <p:nvSpPr>
          <p:cNvPr id="6" name="フッター プレースホルダ 5"/>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6"/>
          <p:cNvSpPr>
            <a:spLocks noGrp="1"/>
          </p:cNvSpPr>
          <p:nvPr>
            <p:ph type="sldNum" sz="quarter" idx="12"/>
          </p:nvPr>
        </p:nvSpPr>
        <p:spPr/>
        <p:txBody>
          <a:bodyPr/>
          <a:lstStyle>
            <a:lvl1pPr>
              <a:defRPr smtClean="0"/>
            </a:lvl1pPr>
          </a:lstStyle>
          <a:p>
            <a:pPr>
              <a:defRPr/>
            </a:pPr>
            <a:fld id="{E28F55B0-F0A8-409F-93BF-F99BACA0831D}" type="slidenum">
              <a:rPr lang="ja-JP" altLang="en-US"/>
              <a:pPr>
                <a:defRPr/>
              </a:pPr>
              <a:t>‹#›</a:t>
            </a:fld>
            <a:endParaRPr lang="ja-JP"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smtClean="0"/>
            </a:lvl1pPr>
          </a:lstStyle>
          <a:p>
            <a:pPr>
              <a:defRPr/>
            </a:pPr>
            <a:fld id="{FEB1D51D-BACF-4C05-9833-AB2AEA9DB243}" type="slidenum">
              <a:rPr lang="ja-JP" altLang="en-US"/>
              <a:pPr>
                <a:defRPr/>
              </a:pPr>
              <a:t>‹#›</a:t>
            </a:fld>
            <a:endParaRPr lang="ja-JP"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27825" y="17463"/>
            <a:ext cx="2171700" cy="6456362"/>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212725" y="17463"/>
            <a:ext cx="6362700" cy="6456362"/>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smtClean="0"/>
            </a:lvl1pPr>
          </a:lstStyle>
          <a:p>
            <a:pPr>
              <a:defRPr/>
            </a:pPr>
            <a:fld id="{75BA1921-CE1B-4D0A-B705-7648E957A7F0}"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lang="ja-JP" altLang="en-US" smtClean="0"/>
              <a:t>マスタ タイトルの書式設定</a:t>
            </a:r>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id="1" dur="indefinite" restart="never" nodeType="tmRoot"/>
      </p:par>
    </p:tnLst>
  </p:timing>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1363" indent="-284163"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直線コネクタ 15"/>
          <p:cNvSpPr>
            <a:spLocks noChangeShapeType="1"/>
          </p:cNvSpPr>
          <p:nvPr/>
        </p:nvSpPr>
        <p:spPr bwMode="auto">
          <a:xfrm>
            <a:off x="949325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b="0" dirty="0">
              <a:solidFill>
                <a:prstClr val="black"/>
              </a:solidFill>
              <a:latin typeface="Century Schoolbook"/>
              <a:ea typeface="HGP創英角ｺﾞｼｯｸUB" pitchFamily="50" charset="-128"/>
            </a:endParaRPr>
          </a:p>
        </p:txBody>
      </p:sp>
      <p:sp>
        <p:nvSpPr>
          <p:cNvPr id="22" name="タイトル プレースホルダ 21"/>
          <p:cNvSpPr>
            <a:spLocks noGrp="1"/>
          </p:cNvSpPr>
          <p:nvPr>
            <p:ph type="title"/>
          </p:nvPr>
        </p:nvSpPr>
        <p:spPr>
          <a:xfrm>
            <a:off x="212725" y="17463"/>
            <a:ext cx="8686800" cy="571500"/>
          </a:xfrm>
          <a:prstGeom prst="rect">
            <a:avLst/>
          </a:prstGeom>
        </p:spPr>
        <p:txBody>
          <a:bodyPr vert="horz" wrap="square" lIns="91440" tIns="45720" rIns="91440" bIns="45720" numCol="1" anchor="b" anchorCtr="0" compatLnSpc="1">
            <a:prstTxWarp prst="textNoShape">
              <a:avLst/>
            </a:prstTxWarp>
            <a:normAutofit/>
          </a:bodyPr>
          <a:lstStyle/>
          <a:p>
            <a:pPr lvl="0"/>
            <a:r>
              <a:rPr lang="ja-JP" altLang="en-US" smtClean="0"/>
              <a:t>マスタ タイトルの書式設定</a:t>
            </a:r>
            <a:endParaRPr lang="en-US" smtClean="0"/>
          </a:p>
        </p:txBody>
      </p:sp>
      <p:sp>
        <p:nvSpPr>
          <p:cNvPr id="40964" name="テキスト プレースホルダ 12"/>
          <p:cNvSpPr>
            <a:spLocks noGrp="1"/>
          </p:cNvSpPr>
          <p:nvPr>
            <p:ph type="body" idx="1"/>
          </p:nvPr>
        </p:nvSpPr>
        <p:spPr bwMode="auto">
          <a:xfrm>
            <a:off x="495300" y="1600200"/>
            <a:ext cx="80899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smtClean="0"/>
          </a:p>
        </p:txBody>
      </p:sp>
      <p:sp>
        <p:nvSpPr>
          <p:cNvPr id="14" name="日付プレースホルダ 13"/>
          <p:cNvSpPr>
            <a:spLocks noGrp="1"/>
          </p:cNvSpPr>
          <p:nvPr>
            <p:ph type="dt" sz="half" idx="2"/>
          </p:nvPr>
        </p:nvSpPr>
        <p:spPr>
          <a:xfrm rot="5400000">
            <a:off x="8305007" y="1066006"/>
            <a:ext cx="2011362" cy="415925"/>
          </a:xfrm>
          <a:prstGeom prst="rect">
            <a:avLst/>
          </a:prstGeom>
        </p:spPr>
        <p:txBody>
          <a:bodyPr vert="horz" anchor="ctr" anchorCtr="0"/>
          <a:lstStyle>
            <a:lvl1pPr algn="r" eaLnBrk="1" fontAlgn="auto" latinLnBrk="0" hangingPunct="1">
              <a:spcBef>
                <a:spcPts val="0"/>
              </a:spcBef>
              <a:spcAft>
                <a:spcPts val="0"/>
              </a:spcAft>
              <a:defRPr kumimoji="1" sz="1200" b="0">
                <a:solidFill>
                  <a:srgbClr val="575F6D"/>
                </a:solidFill>
                <a:latin typeface="+mn-lt"/>
                <a:ea typeface="+mn-ea"/>
              </a:defRPr>
            </a:lvl1pPr>
          </a:lstStyle>
          <a:p>
            <a:pPr>
              <a:defRPr/>
            </a:pPr>
            <a:endParaRPr lang="ja-JP" altLang="en-US"/>
          </a:p>
        </p:txBody>
      </p:sp>
      <p:sp>
        <p:nvSpPr>
          <p:cNvPr id="3" name="フッター プレースホルダ 2"/>
          <p:cNvSpPr>
            <a:spLocks noGrp="1"/>
          </p:cNvSpPr>
          <p:nvPr>
            <p:ph type="ftr" sz="quarter" idx="3"/>
          </p:nvPr>
        </p:nvSpPr>
        <p:spPr>
          <a:xfrm rot="5400000">
            <a:off x="7705726" y="3721100"/>
            <a:ext cx="3200400" cy="396875"/>
          </a:xfrm>
          <a:prstGeom prst="rect">
            <a:avLst/>
          </a:prstGeom>
        </p:spPr>
        <p:txBody>
          <a:bodyPr vert="horz" wrap="square" lIns="91440" tIns="45720" rIns="91440" bIns="45720" numCol="1" anchor="ctr" anchorCtr="0" compatLnSpc="1">
            <a:prstTxWarp prst="textNoShape">
              <a:avLst/>
            </a:prstTxWarp>
          </a:bodyPr>
          <a:lstStyle>
            <a:lvl1pPr>
              <a:defRPr sz="1200" b="0">
                <a:solidFill>
                  <a:srgbClr val="575F6D"/>
                </a:solidFill>
                <a:latin typeface="+mn-lt"/>
                <a:ea typeface="ＭＳ Ｐ明朝" pitchFamily="18" charset="-128"/>
              </a:defRPr>
            </a:lvl1pPr>
          </a:lstStyle>
          <a:p>
            <a:pPr>
              <a:defRPr/>
            </a:pPr>
            <a:endParaRPr lang="en-US" altLang="ja-JP"/>
          </a:p>
        </p:txBody>
      </p:sp>
      <p:sp>
        <p:nvSpPr>
          <p:cNvPr id="7" name="直線コネクタ 6"/>
          <p:cNvSpPr>
            <a:spLocks noChangeShapeType="1"/>
          </p:cNvSpPr>
          <p:nvPr/>
        </p:nvSpPr>
        <p:spPr bwMode="auto">
          <a:xfrm>
            <a:off x="155575"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b="0">
              <a:solidFill>
                <a:prstClr val="black"/>
              </a:solidFill>
              <a:latin typeface="Century Schoolbook"/>
              <a:ea typeface="HGP創英角ｺﾞｼｯｸUB" pitchFamily="50" charset="-128"/>
            </a:endParaRPr>
          </a:p>
        </p:txBody>
      </p:sp>
      <p:sp>
        <p:nvSpPr>
          <p:cNvPr id="9" name="直線コネクタ 8"/>
          <p:cNvSpPr>
            <a:spLocks noChangeShapeType="1"/>
          </p:cNvSpPr>
          <p:nvPr/>
        </p:nvSpPr>
        <p:spPr bwMode="auto">
          <a:xfrm>
            <a:off x="97409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kumimoji="0" lang="en-US" b="0">
              <a:solidFill>
                <a:prstClr val="black"/>
              </a:solidFill>
              <a:latin typeface="Century Schoolbook"/>
              <a:ea typeface="HGP創英角ｺﾞｼｯｸUB" pitchFamily="50" charset="-128"/>
            </a:endParaRPr>
          </a:p>
        </p:txBody>
      </p:sp>
      <p:sp>
        <p:nvSpPr>
          <p:cNvPr id="10" name="正方形/長方形 9"/>
          <p:cNvSpPr/>
          <p:nvPr/>
        </p:nvSpPr>
        <p:spPr bwMode="auto">
          <a:xfrm>
            <a:off x="9575800" y="0"/>
            <a:ext cx="3302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b="0">
              <a:solidFill>
                <a:prstClr val="white"/>
              </a:solidFill>
            </a:endParaRPr>
          </a:p>
        </p:txBody>
      </p:sp>
      <p:sp>
        <p:nvSpPr>
          <p:cNvPr id="11" name="直線コネクタ 10"/>
          <p:cNvSpPr>
            <a:spLocks noChangeShapeType="1"/>
          </p:cNvSpPr>
          <p:nvPr/>
        </p:nvSpPr>
        <p:spPr bwMode="auto">
          <a:xfrm>
            <a:off x="965835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kumimoji="0" lang="en-US" b="0">
              <a:solidFill>
                <a:prstClr val="black"/>
              </a:solidFill>
              <a:latin typeface="Century Schoolbook"/>
              <a:ea typeface="HGP創英角ｺﾞｼｯｸUB" pitchFamily="50" charset="-128"/>
            </a:endParaRPr>
          </a:p>
        </p:txBody>
      </p:sp>
      <p:sp>
        <p:nvSpPr>
          <p:cNvPr id="12" name="円/楕円 11"/>
          <p:cNvSpPr/>
          <p:nvPr/>
        </p:nvSpPr>
        <p:spPr>
          <a:xfrm>
            <a:off x="9197975" y="6215063"/>
            <a:ext cx="595313"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b="0" dirty="0">
              <a:solidFill>
                <a:prstClr val="white"/>
              </a:solidFill>
            </a:endParaRPr>
          </a:p>
        </p:txBody>
      </p:sp>
      <p:sp>
        <p:nvSpPr>
          <p:cNvPr id="23" name="スライド番号プレースホルダ 22"/>
          <p:cNvSpPr>
            <a:spLocks noGrp="1"/>
          </p:cNvSpPr>
          <p:nvPr>
            <p:ph type="sldNum" sz="quarter" idx="4"/>
          </p:nvPr>
        </p:nvSpPr>
        <p:spPr>
          <a:xfrm>
            <a:off x="9167813" y="6234113"/>
            <a:ext cx="660400" cy="520700"/>
          </a:xfrm>
          <a:prstGeom prst="rect">
            <a:avLst/>
          </a:prstGeom>
        </p:spPr>
        <p:txBody>
          <a:bodyPr vert="horz" anchor="ctr"/>
          <a:lstStyle>
            <a:lvl1pPr algn="ctr" eaLnBrk="1" fontAlgn="auto" latinLnBrk="0" hangingPunct="1">
              <a:spcBef>
                <a:spcPts val="0"/>
              </a:spcBef>
              <a:spcAft>
                <a:spcPts val="0"/>
              </a:spcAft>
              <a:defRPr kumimoji="1" sz="1400" b="1">
                <a:solidFill>
                  <a:srgbClr val="FFFFFF"/>
                </a:solidFill>
                <a:latin typeface="+mn-lt"/>
                <a:ea typeface="+mn-ea"/>
              </a:defRPr>
            </a:lvl1pPr>
          </a:lstStyle>
          <a:p>
            <a:pPr>
              <a:defRPr/>
            </a:pPr>
            <a:fld id="{27ED041F-CE67-4A93-B4E0-C7E5AF2981E7}" type="slidenum">
              <a:rPr lang="ja-JP" altLang="en-US"/>
              <a:pPr>
                <a:defRPr/>
              </a:pPr>
              <a:t>‹#›</a:t>
            </a:fld>
            <a:endParaRPr lang="ja-JP" altLang="en-US"/>
          </a:p>
        </p:txBody>
      </p:sp>
      <p:sp>
        <p:nvSpPr>
          <p:cNvPr id="15" name="直線コネクタ 14"/>
          <p:cNvSpPr>
            <a:spLocks noChangeShapeType="1"/>
          </p:cNvSpPr>
          <p:nvPr userDrawn="1"/>
        </p:nvSpPr>
        <p:spPr bwMode="auto">
          <a:xfrm flipV="1">
            <a:off x="0" y="620713"/>
            <a:ext cx="9086850" cy="22225"/>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b="0">
              <a:solidFill>
                <a:prstClr val="black"/>
              </a:solidFill>
              <a:latin typeface="Century Schoolbook"/>
              <a:ea typeface="HGP創英角ｺﾞｼｯｸUB" pitchFamily="50" charset="-128"/>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fontAlgn="base">
        <a:spcBef>
          <a:spcPct val="0"/>
        </a:spcBef>
        <a:spcAft>
          <a:spcPct val="0"/>
        </a:spcAft>
        <a:defRPr kumimoji="1" sz="3000">
          <a:solidFill>
            <a:schemeClr val="tx2"/>
          </a:solidFill>
          <a:latin typeface="+mj-lt"/>
          <a:ea typeface="+mj-ea"/>
          <a:cs typeface="+mj-cs"/>
        </a:defRPr>
      </a:lvl1pPr>
      <a:lvl2pPr algn="l" rtl="0" fontAlgn="base">
        <a:spcBef>
          <a:spcPct val="0"/>
        </a:spcBef>
        <a:spcAft>
          <a:spcPct val="0"/>
        </a:spcAft>
        <a:defRPr kumimoji="1" sz="3000">
          <a:solidFill>
            <a:schemeClr val="tx2"/>
          </a:solidFill>
          <a:latin typeface="HGP創英角ｺﾞｼｯｸUB" pitchFamily="50" charset="-128"/>
          <a:ea typeface="ＭＳ Ｐゴシック" pitchFamily="50" charset="-128"/>
        </a:defRPr>
      </a:lvl2pPr>
      <a:lvl3pPr algn="l" rtl="0" fontAlgn="base">
        <a:spcBef>
          <a:spcPct val="0"/>
        </a:spcBef>
        <a:spcAft>
          <a:spcPct val="0"/>
        </a:spcAft>
        <a:defRPr kumimoji="1" sz="3000">
          <a:solidFill>
            <a:schemeClr val="tx2"/>
          </a:solidFill>
          <a:latin typeface="HGP創英角ｺﾞｼｯｸUB" pitchFamily="50" charset="-128"/>
          <a:ea typeface="ＭＳ Ｐゴシック" pitchFamily="50" charset="-128"/>
        </a:defRPr>
      </a:lvl3pPr>
      <a:lvl4pPr algn="l" rtl="0" fontAlgn="base">
        <a:spcBef>
          <a:spcPct val="0"/>
        </a:spcBef>
        <a:spcAft>
          <a:spcPct val="0"/>
        </a:spcAft>
        <a:defRPr kumimoji="1" sz="3000">
          <a:solidFill>
            <a:schemeClr val="tx2"/>
          </a:solidFill>
          <a:latin typeface="HGP創英角ｺﾞｼｯｸUB" pitchFamily="50" charset="-128"/>
          <a:ea typeface="ＭＳ Ｐゴシック" pitchFamily="50" charset="-128"/>
        </a:defRPr>
      </a:lvl4pPr>
      <a:lvl5pPr algn="l" rtl="0" fontAlgn="base">
        <a:spcBef>
          <a:spcPct val="0"/>
        </a:spcBef>
        <a:spcAft>
          <a:spcPct val="0"/>
        </a:spcAft>
        <a:defRPr kumimoji="1" sz="3000">
          <a:solidFill>
            <a:schemeClr val="tx2"/>
          </a:solidFill>
          <a:latin typeface="HGP創英角ｺﾞｼｯｸUB" pitchFamily="50" charset="-128"/>
          <a:ea typeface="ＭＳ Ｐゴシック" pitchFamily="50" charset="-128"/>
        </a:defRPr>
      </a:lvl5pPr>
      <a:lvl6pPr marL="457200" algn="l" rtl="0" fontAlgn="base">
        <a:spcBef>
          <a:spcPct val="0"/>
        </a:spcBef>
        <a:spcAft>
          <a:spcPct val="0"/>
        </a:spcAft>
        <a:defRPr kumimoji="1" sz="3000">
          <a:solidFill>
            <a:schemeClr val="tx2"/>
          </a:solidFill>
          <a:latin typeface="HGP創英角ｺﾞｼｯｸUB" pitchFamily="50" charset="-128"/>
          <a:ea typeface="ＭＳ Ｐゴシック" pitchFamily="50" charset="-128"/>
        </a:defRPr>
      </a:lvl6pPr>
      <a:lvl7pPr marL="914400" algn="l" rtl="0" fontAlgn="base">
        <a:spcBef>
          <a:spcPct val="0"/>
        </a:spcBef>
        <a:spcAft>
          <a:spcPct val="0"/>
        </a:spcAft>
        <a:defRPr kumimoji="1" sz="3000">
          <a:solidFill>
            <a:schemeClr val="tx2"/>
          </a:solidFill>
          <a:latin typeface="HGP創英角ｺﾞｼｯｸUB" pitchFamily="50" charset="-128"/>
          <a:ea typeface="ＭＳ Ｐゴシック" pitchFamily="50" charset="-128"/>
        </a:defRPr>
      </a:lvl7pPr>
      <a:lvl8pPr marL="1371600" algn="l" rtl="0" fontAlgn="base">
        <a:spcBef>
          <a:spcPct val="0"/>
        </a:spcBef>
        <a:spcAft>
          <a:spcPct val="0"/>
        </a:spcAft>
        <a:defRPr kumimoji="1" sz="3000">
          <a:solidFill>
            <a:schemeClr val="tx2"/>
          </a:solidFill>
          <a:latin typeface="HGP創英角ｺﾞｼｯｸUB" pitchFamily="50" charset="-128"/>
          <a:ea typeface="ＭＳ Ｐゴシック" pitchFamily="50" charset="-128"/>
        </a:defRPr>
      </a:lvl8pPr>
      <a:lvl9pPr marL="1828800" algn="l" rtl="0" fontAlgn="base">
        <a:spcBef>
          <a:spcPct val="0"/>
        </a:spcBef>
        <a:spcAft>
          <a:spcPct val="0"/>
        </a:spcAft>
        <a:defRPr kumimoji="1" sz="3000">
          <a:solidFill>
            <a:schemeClr val="tx2"/>
          </a:solidFill>
          <a:latin typeface="HGP創英角ｺﾞｼｯｸUB" pitchFamily="50" charset="-128"/>
          <a:ea typeface="ＭＳ Ｐゴシック" pitchFamily="50" charset="-128"/>
        </a:defRPr>
      </a:lvl9pPr>
    </p:titleStyle>
    <p:bodyStyle>
      <a:lvl1pPr marL="273050" indent="-273050" algn="l" rtl="0" fontAlgn="base">
        <a:spcBef>
          <a:spcPts val="600"/>
        </a:spcBef>
        <a:spcAft>
          <a:spcPct val="0"/>
        </a:spcAft>
        <a:buClr>
          <a:schemeClr val="accent1"/>
        </a:buClr>
        <a:buSzPct val="70000"/>
        <a:buFont typeface="Wingdings" pitchFamily="2" charset="2"/>
        <a:buChar char=""/>
        <a:defRPr kumimoji="1" sz="2400">
          <a:solidFill>
            <a:schemeClr val="tx1"/>
          </a:solidFill>
          <a:latin typeface="+mn-lt"/>
          <a:ea typeface="+mn-ea"/>
          <a:cs typeface="+mn-cs"/>
        </a:defRPr>
      </a:lvl1pPr>
      <a:lvl2pPr marL="639763" indent="-273050" algn="l" rtl="0" fontAlgn="base">
        <a:spcBef>
          <a:spcPct val="20000"/>
        </a:spcBef>
        <a:spcAft>
          <a:spcPct val="0"/>
        </a:spcAft>
        <a:buClr>
          <a:schemeClr val="accent1"/>
        </a:buClr>
        <a:buSzPct val="80000"/>
        <a:buFont typeface="Wingdings 2" pitchFamily="18" charset="2"/>
        <a:buChar char=""/>
        <a:defRPr kumimoji="1" sz="2100">
          <a:solidFill>
            <a:schemeClr val="tx1"/>
          </a:solidFill>
          <a:latin typeface="+mn-lt"/>
          <a:ea typeface="+mn-ea"/>
        </a:defRPr>
      </a:lvl2pPr>
      <a:lvl3pPr marL="914400" indent="-182563" algn="l" rtl="0" fontAlgn="base">
        <a:spcBef>
          <a:spcPct val="20000"/>
        </a:spcBef>
        <a:spcAft>
          <a:spcPct val="0"/>
        </a:spcAft>
        <a:buClr>
          <a:srgbClr val="E0752F"/>
        </a:buClr>
        <a:buSzPct val="60000"/>
        <a:buFont typeface="Wingdings" pitchFamily="2" charset="2"/>
        <a:buChar char=""/>
        <a:defRPr kumimoji="1">
          <a:solidFill>
            <a:schemeClr val="tx1"/>
          </a:solidFill>
          <a:latin typeface="+mn-lt"/>
          <a:ea typeface="+mn-ea"/>
        </a:defRPr>
      </a:lvl3pPr>
      <a:lvl4pPr marL="1187450" indent="-182563" algn="l" rtl="0" fontAlgn="base">
        <a:spcBef>
          <a:spcPct val="20000"/>
        </a:spcBef>
        <a:spcAft>
          <a:spcPct val="0"/>
        </a:spcAft>
        <a:buClr>
          <a:srgbClr val="FEC3AE"/>
        </a:buClr>
        <a:buSzPct val="60000"/>
        <a:buFont typeface="Wingdings" pitchFamily="2" charset="2"/>
        <a:buChar char=""/>
        <a:defRPr kumimoji="1">
          <a:solidFill>
            <a:schemeClr val="tx1"/>
          </a:solidFill>
          <a:latin typeface="+mn-lt"/>
          <a:ea typeface="+mn-ea"/>
        </a:defRPr>
      </a:lvl4pPr>
      <a:lvl5pPr marL="1462088" indent="-182563" algn="l" rtl="0" fontAlgn="base">
        <a:spcBef>
          <a:spcPct val="20000"/>
        </a:spcBef>
        <a:spcAft>
          <a:spcPct val="0"/>
        </a:spcAft>
        <a:buClr>
          <a:srgbClr val="BDCAE9"/>
        </a:buClr>
        <a:buSzPct val="68000"/>
        <a:buFont typeface="Wingdings 2" pitchFamily="18" charset="2"/>
        <a:buChar char=""/>
        <a:defRPr kumimoji="1" sz="1600">
          <a:solidFill>
            <a:schemeClr val="tx1"/>
          </a:solidFill>
          <a:latin typeface="+mn-lt"/>
          <a:ea typeface="+mn-ea"/>
        </a:defRPr>
      </a:lvl5pPr>
      <a:lvl6pPr marL="1919288" indent="-182563" algn="l" rtl="0" fontAlgn="base">
        <a:spcBef>
          <a:spcPct val="20000"/>
        </a:spcBef>
        <a:spcAft>
          <a:spcPct val="0"/>
        </a:spcAft>
        <a:buClr>
          <a:srgbClr val="BDCAE9"/>
        </a:buClr>
        <a:buSzPct val="68000"/>
        <a:buFont typeface="Wingdings 2" pitchFamily="18" charset="2"/>
        <a:buChar char=""/>
        <a:defRPr kumimoji="1" sz="1600">
          <a:solidFill>
            <a:schemeClr val="tx1"/>
          </a:solidFill>
          <a:latin typeface="+mn-lt"/>
          <a:ea typeface="+mn-ea"/>
        </a:defRPr>
      </a:lvl6pPr>
      <a:lvl7pPr marL="2376488" indent="-182563" algn="l" rtl="0" fontAlgn="base">
        <a:spcBef>
          <a:spcPct val="20000"/>
        </a:spcBef>
        <a:spcAft>
          <a:spcPct val="0"/>
        </a:spcAft>
        <a:buClr>
          <a:srgbClr val="BDCAE9"/>
        </a:buClr>
        <a:buSzPct val="68000"/>
        <a:buFont typeface="Wingdings 2" pitchFamily="18" charset="2"/>
        <a:buChar char=""/>
        <a:defRPr kumimoji="1" sz="1600">
          <a:solidFill>
            <a:schemeClr val="tx1"/>
          </a:solidFill>
          <a:latin typeface="+mn-lt"/>
          <a:ea typeface="+mn-ea"/>
        </a:defRPr>
      </a:lvl7pPr>
      <a:lvl8pPr marL="2833688" indent="-182563" algn="l" rtl="0" fontAlgn="base">
        <a:spcBef>
          <a:spcPct val="20000"/>
        </a:spcBef>
        <a:spcAft>
          <a:spcPct val="0"/>
        </a:spcAft>
        <a:buClr>
          <a:srgbClr val="BDCAE9"/>
        </a:buClr>
        <a:buSzPct val="68000"/>
        <a:buFont typeface="Wingdings 2" pitchFamily="18" charset="2"/>
        <a:buChar char=""/>
        <a:defRPr kumimoji="1" sz="1600">
          <a:solidFill>
            <a:schemeClr val="tx1"/>
          </a:solidFill>
          <a:latin typeface="+mn-lt"/>
          <a:ea typeface="+mn-ea"/>
        </a:defRPr>
      </a:lvl8pPr>
      <a:lvl9pPr marL="3290888" indent="-182563" algn="l" rtl="0" fontAlgn="base">
        <a:spcBef>
          <a:spcPct val="20000"/>
        </a:spcBef>
        <a:spcAft>
          <a:spcPct val="0"/>
        </a:spcAft>
        <a:buClr>
          <a:srgbClr val="BDCAE9"/>
        </a:buClr>
        <a:buSzPct val="68000"/>
        <a:buFont typeface="Wingdings 2" pitchFamily="18" charset="2"/>
        <a:buChar char=""/>
        <a:defRPr kumimoji="1" sz="16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5648"/>
          <a:stretch/>
        </p:blipFill>
        <p:spPr bwMode="auto">
          <a:xfrm>
            <a:off x="4166281" y="5793682"/>
            <a:ext cx="1545771"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500" y="4356100"/>
            <a:ext cx="1695450" cy="74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859" name="Text Box 19"/>
          <p:cNvSpPr txBox="1">
            <a:spLocks noChangeArrowheads="1"/>
          </p:cNvSpPr>
          <p:nvPr/>
        </p:nvSpPr>
        <p:spPr bwMode="auto">
          <a:xfrm>
            <a:off x="304800" y="314325"/>
            <a:ext cx="6186309" cy="369332"/>
          </a:xfrm>
          <a:prstGeom prst="rect">
            <a:avLst/>
          </a:prstGeom>
          <a:noFill/>
          <a:ln w="9525">
            <a:noFill/>
            <a:miter lim="800000"/>
            <a:headEnd/>
            <a:tailEnd/>
          </a:ln>
          <a:effectLst/>
        </p:spPr>
        <p:txBody>
          <a:bodyPr wrap="none">
            <a:spAutoFit/>
          </a:bodyPr>
          <a:lstStyle/>
          <a:p>
            <a:r>
              <a:rPr lang="en-US" altLang="ja-JP" b="0" dirty="0">
                <a:solidFill>
                  <a:srgbClr val="000066"/>
                </a:solidFill>
                <a:latin typeface="メイリオ" pitchFamily="50" charset="-128"/>
                <a:ea typeface="メイリオ" pitchFamily="50" charset="-128"/>
                <a:cs typeface="メイリオ" pitchFamily="50" charset="-128"/>
              </a:rPr>
              <a:t>●</a:t>
            </a:r>
            <a:r>
              <a:rPr lang="en-US" altLang="ja-JP" b="0" dirty="0">
                <a:solidFill>
                  <a:srgbClr val="3333FF"/>
                </a:solidFill>
                <a:latin typeface="メイリオ" pitchFamily="50" charset="-128"/>
                <a:ea typeface="メイリオ" pitchFamily="50" charset="-128"/>
                <a:cs typeface="メイリオ" pitchFamily="50" charset="-128"/>
              </a:rPr>
              <a:t>●</a:t>
            </a:r>
            <a:r>
              <a:rPr lang="en-US" altLang="ja-JP" b="0" dirty="0">
                <a:solidFill>
                  <a:srgbClr val="B3B3FF"/>
                </a:solidFill>
                <a:latin typeface="メイリオ" pitchFamily="50" charset="-128"/>
                <a:ea typeface="メイリオ" pitchFamily="50" charset="-128"/>
                <a:cs typeface="メイリオ" pitchFamily="50" charset="-128"/>
              </a:rPr>
              <a:t>●</a:t>
            </a:r>
            <a:r>
              <a:rPr lang="ja-JP" altLang="en-US" b="0" dirty="0">
                <a:latin typeface="メイリオ" pitchFamily="50" charset="-128"/>
                <a:ea typeface="メイリオ" pitchFamily="50" charset="-128"/>
                <a:cs typeface="メイリオ" pitchFamily="50" charset="-128"/>
              </a:rPr>
              <a:t>「イベント運営事務処理マニュアル」ご利用の前に</a:t>
            </a:r>
          </a:p>
        </p:txBody>
      </p:sp>
      <p:sp>
        <p:nvSpPr>
          <p:cNvPr id="35860" name="Text Box 20"/>
          <p:cNvSpPr txBox="1">
            <a:spLocks noChangeArrowheads="1"/>
          </p:cNvSpPr>
          <p:nvPr/>
        </p:nvSpPr>
        <p:spPr bwMode="auto">
          <a:xfrm>
            <a:off x="354013" y="801688"/>
            <a:ext cx="9417963" cy="2086725"/>
          </a:xfrm>
          <a:prstGeom prst="rect">
            <a:avLst/>
          </a:prstGeom>
          <a:noFill/>
          <a:ln w="9525">
            <a:noFill/>
            <a:miter lim="800000"/>
            <a:headEnd/>
            <a:tailEnd/>
          </a:ln>
          <a:effectLst/>
        </p:spPr>
        <p:txBody>
          <a:bodyPr wrap="none">
            <a:spAutoFit/>
          </a:bodyPr>
          <a:lstStyle/>
          <a:p>
            <a:pPr>
              <a:lnSpc>
                <a:spcPct val="120000"/>
              </a:lnSpc>
            </a:pPr>
            <a:r>
              <a:rPr lang="ja-JP" altLang="en-US" sz="1200" b="0">
                <a:latin typeface="メイリオ" pitchFamily="50" charset="-128"/>
                <a:ea typeface="メイリオ" pitchFamily="50" charset="-128"/>
                <a:cs typeface="メイリオ" pitchFamily="50" charset="-128"/>
              </a:rPr>
              <a:t>１）本マニュアルは、一般的なイベント運営を基本として作成されたものです。</a:t>
            </a:r>
          </a:p>
          <a:p>
            <a:pPr>
              <a:lnSpc>
                <a:spcPct val="120000"/>
              </a:lnSpc>
            </a:pPr>
            <a:r>
              <a:rPr lang="ja-JP" altLang="en-US" sz="1200" b="0">
                <a:latin typeface="メイリオ" pitchFamily="50" charset="-128"/>
                <a:ea typeface="メイリオ" pitchFamily="50" charset="-128"/>
                <a:cs typeface="メイリオ" pitchFamily="50" charset="-128"/>
              </a:rPr>
              <a:t>　ご利用の際には、イベントの規模、企画内容などに合わせ、改編して利用されることをお勧めします。</a:t>
            </a:r>
          </a:p>
          <a:p>
            <a:pPr>
              <a:lnSpc>
                <a:spcPct val="120000"/>
              </a:lnSpc>
            </a:pPr>
            <a:endParaRPr lang="ja-JP" altLang="en-US" sz="1200" b="0">
              <a:latin typeface="メイリオ" pitchFamily="50" charset="-128"/>
              <a:ea typeface="メイリオ" pitchFamily="50" charset="-128"/>
              <a:cs typeface="メイリオ" pitchFamily="50" charset="-128"/>
            </a:endParaRPr>
          </a:p>
          <a:p>
            <a:pPr>
              <a:lnSpc>
                <a:spcPct val="120000"/>
              </a:lnSpc>
            </a:pPr>
            <a:r>
              <a:rPr lang="ja-JP" altLang="en-US" sz="1200" b="0">
                <a:latin typeface="メイリオ" pitchFamily="50" charset="-128"/>
                <a:ea typeface="メイリオ" pitchFamily="50" charset="-128"/>
                <a:cs typeface="メイリオ" pitchFamily="50" charset="-128"/>
              </a:rPr>
              <a:t>２）本マニュアルは、全体のフローを表したものです。</a:t>
            </a:r>
          </a:p>
          <a:p>
            <a:pPr>
              <a:lnSpc>
                <a:spcPct val="120000"/>
              </a:lnSpc>
            </a:pPr>
            <a:r>
              <a:rPr lang="ja-JP" altLang="en-US" sz="1200" b="0">
                <a:latin typeface="メイリオ" pitchFamily="50" charset="-128"/>
                <a:ea typeface="メイリオ" pitchFamily="50" charset="-128"/>
                <a:cs typeface="メイリオ" pitchFamily="50" charset="-128"/>
              </a:rPr>
              <a:t>　各項目、具体的にどのような動きをするのかについては、別途マニュアルを作成する必要があります。</a:t>
            </a:r>
          </a:p>
          <a:p>
            <a:pPr>
              <a:lnSpc>
                <a:spcPct val="120000"/>
              </a:lnSpc>
            </a:pPr>
            <a:endParaRPr lang="ja-JP" altLang="en-US" sz="1200" b="0">
              <a:latin typeface="メイリオ" pitchFamily="50" charset="-128"/>
              <a:ea typeface="メイリオ" pitchFamily="50" charset="-128"/>
              <a:cs typeface="メイリオ" pitchFamily="50" charset="-128"/>
            </a:endParaRPr>
          </a:p>
          <a:p>
            <a:pPr>
              <a:lnSpc>
                <a:spcPct val="120000"/>
              </a:lnSpc>
            </a:pPr>
            <a:r>
              <a:rPr lang="ja-JP" altLang="en-US" sz="1200" b="0">
                <a:latin typeface="メイリオ" pitchFamily="50" charset="-128"/>
                <a:ea typeface="メイリオ" pitchFamily="50" charset="-128"/>
                <a:cs typeface="メイリオ" pitchFamily="50" charset="-128"/>
              </a:rPr>
              <a:t>３）マニュアルは常に見直し、改善していくことが大切です。</a:t>
            </a:r>
          </a:p>
          <a:p>
            <a:pPr>
              <a:lnSpc>
                <a:spcPct val="120000"/>
              </a:lnSpc>
            </a:pPr>
            <a:r>
              <a:rPr lang="ja-JP" altLang="en-US" sz="1200" b="0">
                <a:latin typeface="メイリオ" pitchFamily="50" charset="-128"/>
                <a:ea typeface="メイリオ" pitchFamily="50" charset="-128"/>
                <a:cs typeface="メイリオ" pitchFamily="50" charset="-128"/>
              </a:rPr>
              <a:t>　イベント終了後に、動きにくかった点や、より効率的になるアイデアなどを集め、マニュアルを更新してください。</a:t>
            </a:r>
          </a:p>
          <a:p>
            <a:pPr>
              <a:lnSpc>
                <a:spcPct val="120000"/>
              </a:lnSpc>
            </a:pPr>
            <a:r>
              <a:rPr lang="ja-JP" altLang="en-US" sz="1200" b="0">
                <a:latin typeface="メイリオ" pitchFamily="50" charset="-128"/>
                <a:ea typeface="メイリオ" pitchFamily="50" charset="-128"/>
                <a:cs typeface="メイリオ" pitchFamily="50" charset="-128"/>
              </a:rPr>
              <a:t>　更新したマニュアルは、毎回全員で共有し、常に新しいバージョンのマニュアルをもってイベント運営を行うようにしてください。</a:t>
            </a:r>
          </a:p>
        </p:txBody>
      </p:sp>
      <p:sp>
        <p:nvSpPr>
          <p:cNvPr id="35861" name="Text Box 21"/>
          <p:cNvSpPr txBox="1">
            <a:spLocks noChangeArrowheads="1"/>
          </p:cNvSpPr>
          <p:nvPr/>
        </p:nvSpPr>
        <p:spPr bwMode="auto">
          <a:xfrm>
            <a:off x="304800" y="3330575"/>
            <a:ext cx="7284720" cy="369332"/>
          </a:xfrm>
          <a:prstGeom prst="rect">
            <a:avLst/>
          </a:prstGeom>
          <a:noFill/>
          <a:ln w="9525">
            <a:noFill/>
            <a:miter lim="800000"/>
            <a:headEnd/>
            <a:tailEnd/>
          </a:ln>
          <a:effectLst/>
        </p:spPr>
        <p:txBody>
          <a:bodyPr wrap="square">
            <a:spAutoFit/>
          </a:bodyPr>
          <a:lstStyle/>
          <a:p>
            <a:r>
              <a:rPr lang="en-US" altLang="ja-JP" b="0" dirty="0">
                <a:solidFill>
                  <a:srgbClr val="000066"/>
                </a:solidFill>
                <a:latin typeface="メイリオ" pitchFamily="50" charset="-128"/>
                <a:ea typeface="メイリオ" pitchFamily="50" charset="-128"/>
                <a:cs typeface="メイリオ" pitchFamily="50" charset="-128"/>
              </a:rPr>
              <a:t>●</a:t>
            </a:r>
            <a:r>
              <a:rPr lang="en-US" altLang="ja-JP" b="0" dirty="0">
                <a:solidFill>
                  <a:srgbClr val="3333FF"/>
                </a:solidFill>
                <a:latin typeface="メイリオ" pitchFamily="50" charset="-128"/>
                <a:ea typeface="メイリオ" pitchFamily="50" charset="-128"/>
                <a:cs typeface="メイリオ" pitchFamily="50" charset="-128"/>
              </a:rPr>
              <a:t>●</a:t>
            </a:r>
            <a:r>
              <a:rPr lang="en-US" altLang="ja-JP" b="0" dirty="0">
                <a:solidFill>
                  <a:srgbClr val="B3B3FF"/>
                </a:solidFill>
                <a:latin typeface="メイリオ" pitchFamily="50" charset="-128"/>
                <a:ea typeface="メイリオ" pitchFamily="50" charset="-128"/>
                <a:cs typeface="メイリオ" pitchFamily="50" charset="-128"/>
              </a:rPr>
              <a:t>●</a:t>
            </a:r>
            <a:r>
              <a:rPr lang="ja-JP" altLang="en-US" b="0" dirty="0">
                <a:latin typeface="メイリオ" pitchFamily="50" charset="-128"/>
                <a:ea typeface="メイリオ" pitchFamily="50" charset="-128"/>
                <a:cs typeface="メイリオ" pitchFamily="50" charset="-128"/>
              </a:rPr>
              <a:t>「イベント運営事務処理マニュアル」をより活用するために</a:t>
            </a:r>
          </a:p>
        </p:txBody>
      </p:sp>
      <p:sp>
        <p:nvSpPr>
          <p:cNvPr id="35862" name="Text Box 22"/>
          <p:cNvSpPr txBox="1">
            <a:spLocks noChangeArrowheads="1"/>
          </p:cNvSpPr>
          <p:nvPr/>
        </p:nvSpPr>
        <p:spPr bwMode="auto">
          <a:xfrm>
            <a:off x="354013" y="3773488"/>
            <a:ext cx="2646878" cy="313932"/>
          </a:xfrm>
          <a:prstGeom prst="rect">
            <a:avLst/>
          </a:prstGeom>
          <a:noFill/>
          <a:ln w="9525">
            <a:noFill/>
            <a:miter lim="800000"/>
            <a:headEnd/>
            <a:tailEnd/>
          </a:ln>
          <a:effectLst/>
        </p:spPr>
        <p:txBody>
          <a:bodyPr wrap="none">
            <a:spAutoFit/>
          </a:bodyPr>
          <a:lstStyle/>
          <a:p>
            <a:pPr>
              <a:lnSpc>
                <a:spcPct val="120000"/>
              </a:lnSpc>
            </a:pPr>
            <a:r>
              <a:rPr lang="ja-JP" altLang="en-US" sz="1200" b="0">
                <a:latin typeface="メイリオ" pitchFamily="50" charset="-128"/>
                <a:ea typeface="メイリオ" pitchFamily="50" charset="-128"/>
                <a:cs typeface="メイリオ" pitchFamily="50" charset="-128"/>
              </a:rPr>
              <a:t>別途作成したマニュアルとのリンク</a:t>
            </a:r>
          </a:p>
        </p:txBody>
      </p:sp>
      <p:sp>
        <p:nvSpPr>
          <p:cNvPr id="35864" name="Line 24"/>
          <p:cNvSpPr>
            <a:spLocks noChangeShapeType="1"/>
          </p:cNvSpPr>
          <p:nvPr/>
        </p:nvSpPr>
        <p:spPr bwMode="auto">
          <a:xfrm flipV="1">
            <a:off x="1890713" y="4356100"/>
            <a:ext cx="747712" cy="171450"/>
          </a:xfrm>
          <a:prstGeom prst="line">
            <a:avLst/>
          </a:prstGeom>
          <a:noFill/>
          <a:ln w="9525">
            <a:solidFill>
              <a:schemeClr val="tx1"/>
            </a:solidFill>
            <a:round/>
            <a:headEnd type="oval" w="med" len="med"/>
            <a:tailEnd type="triangle" w="med" len="med"/>
          </a:ln>
          <a:effectLst/>
        </p:spPr>
        <p:txBody>
          <a:bodyPr/>
          <a:lstStyle/>
          <a:p>
            <a:endParaRPr lang="ja-JP" altLang="en-US">
              <a:latin typeface="メイリオ" pitchFamily="50" charset="-128"/>
              <a:ea typeface="メイリオ" pitchFamily="50" charset="-128"/>
              <a:cs typeface="メイリオ" pitchFamily="50" charset="-128"/>
            </a:endParaRPr>
          </a:p>
        </p:txBody>
      </p:sp>
      <p:sp>
        <p:nvSpPr>
          <p:cNvPr id="35865" name="Text Box 25"/>
          <p:cNvSpPr txBox="1">
            <a:spLocks noChangeArrowheads="1"/>
          </p:cNvSpPr>
          <p:nvPr/>
        </p:nvSpPr>
        <p:spPr bwMode="auto">
          <a:xfrm>
            <a:off x="2662238" y="4254500"/>
            <a:ext cx="4916731" cy="258532"/>
          </a:xfrm>
          <a:prstGeom prst="rect">
            <a:avLst/>
          </a:prstGeom>
          <a:noFill/>
          <a:ln w="9525">
            <a:noFill/>
            <a:miter lim="800000"/>
            <a:headEnd/>
            <a:tailEnd/>
          </a:ln>
          <a:effectLst/>
        </p:spPr>
        <p:txBody>
          <a:bodyPr wrap="none">
            <a:spAutoFit/>
          </a:bodyPr>
          <a:lstStyle/>
          <a:p>
            <a:pPr>
              <a:lnSpc>
                <a:spcPct val="120000"/>
              </a:lnSpc>
            </a:pPr>
            <a:r>
              <a:rPr lang="ja-JP" altLang="en-US" sz="900" b="0">
                <a:latin typeface="メイリオ" pitchFamily="50" charset="-128"/>
                <a:ea typeface="メイリオ" pitchFamily="50" charset="-128"/>
                <a:cs typeface="メイリオ" pitchFamily="50" charset="-128"/>
              </a:rPr>
              <a:t>セルを指定して右クリック＞ハイパーリンク＞マニュアル保存場所のアドレスを指定＞ＯＫ</a:t>
            </a:r>
          </a:p>
        </p:txBody>
      </p:sp>
      <p:sp>
        <p:nvSpPr>
          <p:cNvPr id="35866" name="Text Box 26"/>
          <p:cNvSpPr txBox="1">
            <a:spLocks noChangeArrowheads="1"/>
          </p:cNvSpPr>
          <p:nvPr/>
        </p:nvSpPr>
        <p:spPr bwMode="auto">
          <a:xfrm>
            <a:off x="354013" y="5235484"/>
            <a:ext cx="5262979" cy="526298"/>
          </a:xfrm>
          <a:prstGeom prst="rect">
            <a:avLst/>
          </a:prstGeom>
          <a:noFill/>
          <a:ln w="9525">
            <a:noFill/>
            <a:miter lim="800000"/>
            <a:headEnd/>
            <a:tailEnd/>
          </a:ln>
          <a:effectLst/>
        </p:spPr>
        <p:txBody>
          <a:bodyPr wrap="none">
            <a:spAutoFit/>
          </a:bodyPr>
          <a:lstStyle/>
          <a:p>
            <a:pPr>
              <a:lnSpc>
                <a:spcPct val="120000"/>
              </a:lnSpc>
            </a:pPr>
            <a:r>
              <a:rPr lang="ja-JP" altLang="en-US" sz="1200" b="0" dirty="0">
                <a:latin typeface="メイリオ" pitchFamily="50" charset="-128"/>
                <a:ea typeface="メイリオ" pitchFamily="50" charset="-128"/>
                <a:cs typeface="メイリオ" pitchFamily="50" charset="-128"/>
              </a:rPr>
              <a:t>同じ方法で、毎回送信するメールなども、メモ帳などでひな形をつくり</a:t>
            </a:r>
            <a:r>
              <a:rPr lang="ja-JP" altLang="en-US" sz="1200" b="0" dirty="0" smtClean="0">
                <a:latin typeface="メイリオ" pitchFamily="50" charset="-128"/>
                <a:ea typeface="メイリオ" pitchFamily="50" charset="-128"/>
                <a:cs typeface="メイリオ" pitchFamily="50" charset="-128"/>
              </a:rPr>
              <a:t>、</a:t>
            </a:r>
            <a:endParaRPr lang="en-US" altLang="ja-JP" sz="1200" b="0" dirty="0" smtClean="0">
              <a:latin typeface="メイリオ" pitchFamily="50" charset="-128"/>
              <a:ea typeface="メイリオ" pitchFamily="50" charset="-128"/>
              <a:cs typeface="メイリオ" pitchFamily="50" charset="-128"/>
            </a:endParaRPr>
          </a:p>
          <a:p>
            <a:pPr>
              <a:lnSpc>
                <a:spcPct val="120000"/>
              </a:lnSpc>
            </a:pPr>
            <a:r>
              <a:rPr lang="ja-JP" altLang="en-US" sz="1200" b="0" dirty="0" smtClean="0">
                <a:latin typeface="メイリオ" pitchFamily="50" charset="-128"/>
                <a:ea typeface="メイリオ" pitchFamily="50" charset="-128"/>
                <a:cs typeface="メイリオ" pitchFamily="50" charset="-128"/>
              </a:rPr>
              <a:t>リンク</a:t>
            </a:r>
            <a:r>
              <a:rPr lang="ja-JP" altLang="en-US" sz="1200" b="0" dirty="0">
                <a:latin typeface="メイリオ" pitchFamily="50" charset="-128"/>
                <a:ea typeface="メイリオ" pitchFamily="50" charset="-128"/>
                <a:cs typeface="メイリオ" pitchFamily="50" charset="-128"/>
              </a:rPr>
              <a:t>しておくと便利です。</a:t>
            </a:r>
          </a:p>
        </p:txBody>
      </p:sp>
      <p:sp>
        <p:nvSpPr>
          <p:cNvPr id="35868" name="AutoShape 28"/>
          <p:cNvSpPr>
            <a:spLocks noChangeArrowheads="1"/>
          </p:cNvSpPr>
          <p:nvPr/>
        </p:nvSpPr>
        <p:spPr bwMode="auto">
          <a:xfrm>
            <a:off x="5614988" y="5936389"/>
            <a:ext cx="1143000" cy="414337"/>
          </a:xfrm>
          <a:prstGeom prst="rightArrow">
            <a:avLst>
              <a:gd name="adj1" fmla="val 50000"/>
              <a:gd name="adj2" fmla="val 68966"/>
            </a:avLst>
          </a:prstGeom>
          <a:solidFill>
            <a:schemeClr val="bg1"/>
          </a:solidFill>
          <a:ln w="9525">
            <a:solidFill>
              <a:schemeClr val="tx1"/>
            </a:solidFill>
            <a:miter lim="800000"/>
            <a:headEnd/>
            <a:tailEnd/>
          </a:ln>
          <a:effectLst/>
        </p:spPr>
        <p:txBody>
          <a:bodyPr wrap="none" anchor="ctr"/>
          <a:lstStyle/>
          <a:p>
            <a:pPr algn="ctr"/>
            <a:r>
              <a:rPr lang="ja-JP" altLang="en-US" sz="1000" b="0">
                <a:latin typeface="メイリオ" pitchFamily="50" charset="-128"/>
                <a:ea typeface="メイリオ" pitchFamily="50" charset="-128"/>
                <a:cs typeface="メイリオ" pitchFamily="50" charset="-128"/>
              </a:rPr>
              <a:t>クリック</a:t>
            </a:r>
          </a:p>
        </p:txBody>
      </p:sp>
      <p:pic>
        <p:nvPicPr>
          <p:cNvPr id="35869" name="Picture 29"/>
          <p:cNvPicPr>
            <a:picLocks noChangeAspect="1" noChangeArrowheads="1"/>
          </p:cNvPicPr>
          <p:nvPr/>
        </p:nvPicPr>
        <p:blipFill>
          <a:blip r:embed="rId5" cstate="print"/>
          <a:srcRect r="21140"/>
          <a:stretch>
            <a:fillRect/>
          </a:stretch>
        </p:blipFill>
        <p:spPr bwMode="auto">
          <a:xfrm>
            <a:off x="6886575" y="5033963"/>
            <a:ext cx="2738438" cy="1612900"/>
          </a:xfrm>
          <a:prstGeom prst="rect">
            <a:avLst/>
          </a:prstGeom>
          <a:noFill/>
        </p:spPr>
      </p:pic>
      <p:sp>
        <p:nvSpPr>
          <p:cNvPr id="35871" name="Rectangle 31"/>
          <p:cNvSpPr>
            <a:spLocks noChangeArrowheads="1"/>
          </p:cNvSpPr>
          <p:nvPr/>
        </p:nvSpPr>
        <p:spPr bwMode="auto">
          <a:xfrm>
            <a:off x="444500" y="5837964"/>
            <a:ext cx="3702050" cy="808899"/>
          </a:xfrm>
          <a:prstGeom prst="rect">
            <a:avLst/>
          </a:prstGeom>
          <a:noFill/>
          <a:ln w="9525">
            <a:solidFill>
              <a:srgbClr val="FF0000"/>
            </a:solidFill>
            <a:miter lim="800000"/>
            <a:headEnd/>
            <a:tailEnd/>
          </a:ln>
          <a:effectLst/>
        </p:spPr>
        <p:txBody>
          <a:bodyPr anchor="ctr"/>
          <a:lstStyle/>
          <a:p>
            <a:r>
              <a:rPr lang="en-US" altLang="ja-JP" sz="900" b="0" dirty="0">
                <a:solidFill>
                  <a:srgbClr val="FF0000"/>
                </a:solidFill>
                <a:latin typeface="メイリオ" pitchFamily="50" charset="-128"/>
                <a:ea typeface="メイリオ" pitchFamily="50" charset="-128"/>
                <a:cs typeface="メイリオ" pitchFamily="50" charset="-128"/>
              </a:rPr>
              <a:t>◆</a:t>
            </a:r>
            <a:r>
              <a:rPr lang="ja-JP" altLang="en-US" sz="900" b="0" dirty="0">
                <a:solidFill>
                  <a:srgbClr val="FF0000"/>
                </a:solidFill>
                <a:latin typeface="メイリオ" pitchFamily="50" charset="-128"/>
                <a:ea typeface="メイリオ" pitchFamily="50" charset="-128"/>
                <a:cs typeface="メイリオ" pitchFamily="50" charset="-128"/>
              </a:rPr>
              <a:t>ひな形ファイルをリンクするときは・・・</a:t>
            </a:r>
          </a:p>
          <a:p>
            <a:r>
              <a:rPr lang="ja-JP" altLang="en-US" sz="900" b="0" dirty="0">
                <a:solidFill>
                  <a:srgbClr val="FF0000"/>
                </a:solidFill>
                <a:latin typeface="メイリオ" pitchFamily="50" charset="-128"/>
                <a:ea typeface="メイリオ" pitchFamily="50" charset="-128"/>
                <a:cs typeface="メイリオ" pitchFamily="50" charset="-128"/>
              </a:rPr>
              <a:t>ひな形ファイルをリンクする際は、マニュアルと同じフォルダ内にひな形ファイルを保存します。リンク後にひな形ファイルの場所を移動する場合は、リンク設定が壊れるため、改めて設定を行ってください。</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4144" y="1052688"/>
            <a:ext cx="7815943" cy="5711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821" name="Text Box 5"/>
          <p:cNvSpPr txBox="1">
            <a:spLocks noChangeArrowheads="1"/>
          </p:cNvSpPr>
          <p:nvPr/>
        </p:nvSpPr>
        <p:spPr bwMode="auto">
          <a:xfrm>
            <a:off x="0" y="184150"/>
            <a:ext cx="3383280" cy="276999"/>
          </a:xfrm>
          <a:prstGeom prst="rect">
            <a:avLst/>
          </a:prstGeom>
          <a:noFill/>
          <a:ln w="9525">
            <a:noFill/>
            <a:miter lim="800000"/>
            <a:headEnd/>
            <a:tailEnd/>
          </a:ln>
          <a:effectLst/>
        </p:spPr>
        <p:txBody>
          <a:bodyPr wrap="square">
            <a:spAutoFit/>
          </a:bodyPr>
          <a:lstStyle/>
          <a:p>
            <a:r>
              <a:rPr lang="ja-JP" altLang="en-US" sz="1200" i="1" dirty="0">
                <a:latin typeface="メイリオ" pitchFamily="50" charset="-128"/>
                <a:ea typeface="メイリオ" pitchFamily="50" charset="-128"/>
                <a:cs typeface="メイリオ" pitchFamily="50" charset="-128"/>
              </a:rPr>
              <a:t>［イベント運営事務処理マニュアル］操作解説</a:t>
            </a:r>
          </a:p>
        </p:txBody>
      </p:sp>
      <p:sp>
        <p:nvSpPr>
          <p:cNvPr id="34822" name="Text Box 6"/>
          <p:cNvSpPr txBox="1">
            <a:spLocks noChangeArrowheads="1"/>
          </p:cNvSpPr>
          <p:nvPr/>
        </p:nvSpPr>
        <p:spPr bwMode="auto">
          <a:xfrm>
            <a:off x="3422650" y="52388"/>
            <a:ext cx="6321425" cy="590550"/>
          </a:xfrm>
          <a:prstGeom prst="rect">
            <a:avLst/>
          </a:prstGeom>
          <a:noFill/>
          <a:ln w="9525">
            <a:solidFill>
              <a:schemeClr val="tx1"/>
            </a:solidFill>
            <a:prstDash val="dash"/>
            <a:miter lim="800000"/>
            <a:headEnd/>
            <a:tailEnd/>
          </a:ln>
          <a:effectLst/>
        </p:spPr>
        <p:txBody>
          <a:bodyPr>
            <a:spAutoFit/>
          </a:bodyPr>
          <a:lstStyle/>
          <a:p>
            <a:r>
              <a:rPr lang="ja-JP" altLang="en-US" sz="800" i="1">
                <a:latin typeface="メイリオ" pitchFamily="50" charset="-128"/>
                <a:ea typeface="メイリオ" pitchFamily="50" charset="-128"/>
                <a:cs typeface="メイリオ" pitchFamily="50" charset="-128"/>
              </a:rPr>
              <a:t>記号の意味</a:t>
            </a:r>
          </a:p>
          <a:p>
            <a:r>
              <a:rPr lang="ja-JP" altLang="en-US" sz="800" b="0">
                <a:latin typeface="メイリオ" pitchFamily="50" charset="-128"/>
                <a:ea typeface="メイリオ" pitchFamily="50" charset="-128"/>
                <a:cs typeface="メイリオ" pitchFamily="50" charset="-128"/>
              </a:rPr>
              <a:t>挿入＞図＞ファイルから	・・・「＞」記号は、メニュー名をたどることを示す</a:t>
            </a:r>
          </a:p>
          <a:p>
            <a:r>
              <a:rPr lang="ja-JP" altLang="en-US" sz="800" b="0">
                <a:latin typeface="メイリオ" pitchFamily="50" charset="-128"/>
                <a:ea typeface="メイリオ" pitchFamily="50" charset="-128"/>
                <a:cs typeface="メイリオ" pitchFamily="50" charset="-128"/>
              </a:rPr>
              <a:t>ダブルクリック→ワードアート	・・・「→」記号は、次のアクションを示す</a:t>
            </a:r>
          </a:p>
          <a:p>
            <a:r>
              <a:rPr lang="en-US" altLang="ja-JP" sz="800" b="0">
                <a:latin typeface="メイリオ" pitchFamily="50" charset="-128"/>
                <a:ea typeface="メイリオ" pitchFamily="50" charset="-128"/>
                <a:cs typeface="メイリオ" pitchFamily="50" charset="-128"/>
              </a:rPr>
              <a:t>※</a:t>
            </a:r>
            <a:r>
              <a:rPr lang="ja-JP" altLang="en-US" sz="800" b="0">
                <a:latin typeface="メイリオ" pitchFamily="50" charset="-128"/>
                <a:ea typeface="メイリオ" pitchFamily="50" charset="-128"/>
                <a:cs typeface="メイリオ" pitchFamily="50" charset="-128"/>
              </a:rPr>
              <a:t>付きの説明書き		・・・操作のワンポイントアドバイス</a:t>
            </a:r>
          </a:p>
        </p:txBody>
      </p:sp>
      <p:sp>
        <p:nvSpPr>
          <p:cNvPr id="34825" name="Text Box 9"/>
          <p:cNvSpPr txBox="1">
            <a:spLocks noChangeArrowheads="1"/>
          </p:cNvSpPr>
          <p:nvPr/>
        </p:nvSpPr>
        <p:spPr bwMode="auto">
          <a:xfrm>
            <a:off x="511629" y="4628471"/>
            <a:ext cx="1970314" cy="369332"/>
          </a:xfrm>
          <a:prstGeom prst="rect">
            <a:avLst/>
          </a:prstGeom>
          <a:solidFill>
            <a:schemeClr val="bg1"/>
          </a:solidFill>
          <a:ln w="9525">
            <a:noFill/>
            <a:miter lim="800000"/>
            <a:headEnd/>
            <a:tailEnd/>
          </a:ln>
          <a:effectLst/>
        </p:spPr>
        <p:txBody>
          <a:bodyPr wrap="square">
            <a:spAutoFit/>
          </a:bodyPr>
          <a:lstStyle/>
          <a:p>
            <a:r>
              <a:rPr lang="ja-JP" altLang="en-US" sz="900" b="0" dirty="0">
                <a:latin typeface="メイリオ" pitchFamily="50" charset="-128"/>
                <a:ea typeface="メイリオ" pitchFamily="50" charset="-128"/>
                <a:cs typeface="メイリオ" pitchFamily="50" charset="-128"/>
              </a:rPr>
              <a:t>線は全て図形描画の直線です</a:t>
            </a:r>
          </a:p>
          <a:p>
            <a:r>
              <a:rPr lang="ja-JP" altLang="en-US" sz="900" b="0" dirty="0">
                <a:latin typeface="メイリオ" pitchFamily="50" charset="-128"/>
                <a:ea typeface="メイリオ" pitchFamily="50" charset="-128"/>
                <a:cs typeface="メイリオ" pitchFamily="50" charset="-128"/>
              </a:rPr>
              <a:t>挿入</a:t>
            </a:r>
            <a:r>
              <a:rPr lang="ja-JP" altLang="en-US" sz="900" b="0" dirty="0" smtClean="0">
                <a:latin typeface="メイリオ" pitchFamily="50" charset="-128"/>
                <a:ea typeface="メイリオ" pitchFamily="50" charset="-128"/>
                <a:cs typeface="メイリオ" pitchFamily="50" charset="-128"/>
              </a:rPr>
              <a:t>＞図形＞線</a:t>
            </a:r>
            <a:r>
              <a:rPr lang="ja-JP" altLang="en-US" sz="900" b="0" dirty="0">
                <a:latin typeface="メイリオ" pitchFamily="50" charset="-128"/>
                <a:ea typeface="メイリオ" pitchFamily="50" charset="-128"/>
                <a:cs typeface="メイリオ" pitchFamily="50" charset="-128"/>
              </a:rPr>
              <a:t>を選択</a:t>
            </a:r>
          </a:p>
        </p:txBody>
      </p:sp>
      <p:sp>
        <p:nvSpPr>
          <p:cNvPr id="34826" name="Line 10"/>
          <p:cNvSpPr>
            <a:spLocks noChangeShapeType="1"/>
          </p:cNvSpPr>
          <p:nvPr/>
        </p:nvSpPr>
        <p:spPr bwMode="auto">
          <a:xfrm flipH="1">
            <a:off x="1550988" y="4310743"/>
            <a:ext cx="887412" cy="258082"/>
          </a:xfrm>
          <a:prstGeom prst="line">
            <a:avLst/>
          </a:prstGeom>
          <a:noFill/>
          <a:ln w="9525">
            <a:solidFill>
              <a:schemeClr val="tx1"/>
            </a:solidFill>
            <a:round/>
            <a:headEnd type="oval" w="med" len="med"/>
            <a:tailEnd type="triangle" w="med" len="med"/>
          </a:ln>
          <a:effectLst/>
        </p:spPr>
        <p:txBody>
          <a:bodyPr/>
          <a:lstStyle/>
          <a:p>
            <a:endParaRPr lang="ja-JP" altLang="en-US">
              <a:latin typeface="メイリオ" pitchFamily="50" charset="-128"/>
              <a:ea typeface="メイリオ" pitchFamily="50" charset="-128"/>
              <a:cs typeface="メイリオ" pitchFamily="50" charset="-128"/>
            </a:endParaRPr>
          </a:p>
        </p:txBody>
      </p:sp>
      <p:sp>
        <p:nvSpPr>
          <p:cNvPr id="34827" name="Text Box 11"/>
          <p:cNvSpPr txBox="1">
            <a:spLocks noChangeArrowheads="1"/>
          </p:cNvSpPr>
          <p:nvPr/>
        </p:nvSpPr>
        <p:spPr bwMode="auto">
          <a:xfrm>
            <a:off x="290013" y="718909"/>
            <a:ext cx="2714443" cy="369332"/>
          </a:xfrm>
          <a:prstGeom prst="rect">
            <a:avLst/>
          </a:prstGeom>
          <a:solidFill>
            <a:schemeClr val="bg1"/>
          </a:solidFill>
          <a:ln w="9525">
            <a:noFill/>
            <a:miter lim="800000"/>
            <a:headEnd/>
            <a:tailEnd/>
          </a:ln>
          <a:effectLst/>
        </p:spPr>
        <p:txBody>
          <a:bodyPr wrap="square">
            <a:spAutoFit/>
          </a:bodyPr>
          <a:lstStyle/>
          <a:p>
            <a:r>
              <a:rPr lang="ja-JP" altLang="en-US" sz="900" b="0" dirty="0">
                <a:latin typeface="メイリオ" pitchFamily="50" charset="-128"/>
                <a:ea typeface="メイリオ" pitchFamily="50" charset="-128"/>
                <a:cs typeface="メイリオ" pitchFamily="50" charset="-128"/>
              </a:rPr>
              <a:t>セルをダブルクリックしてカーソルがたったら</a:t>
            </a:r>
          </a:p>
          <a:p>
            <a:r>
              <a:rPr lang="ja-JP" altLang="en-US" sz="900" b="0" dirty="0">
                <a:latin typeface="メイリオ" pitchFamily="50" charset="-128"/>
                <a:ea typeface="メイリオ" pitchFamily="50" charset="-128"/>
                <a:cs typeface="メイリオ" pitchFamily="50" charset="-128"/>
              </a:rPr>
              <a:t>文字を打ち変えます。</a:t>
            </a:r>
          </a:p>
        </p:txBody>
      </p:sp>
      <p:sp>
        <p:nvSpPr>
          <p:cNvPr id="34828" name="Line 12"/>
          <p:cNvSpPr>
            <a:spLocks noChangeShapeType="1"/>
          </p:cNvSpPr>
          <p:nvPr/>
        </p:nvSpPr>
        <p:spPr bwMode="auto">
          <a:xfrm flipH="1" flipV="1">
            <a:off x="874713" y="1101497"/>
            <a:ext cx="374650" cy="935037"/>
          </a:xfrm>
          <a:prstGeom prst="line">
            <a:avLst/>
          </a:prstGeom>
          <a:noFill/>
          <a:ln w="9525">
            <a:solidFill>
              <a:schemeClr val="tx1"/>
            </a:solidFill>
            <a:round/>
            <a:headEnd type="oval" w="med" len="med"/>
            <a:tailEnd type="triangle" w="med" len="med"/>
          </a:ln>
          <a:effectLst/>
        </p:spPr>
        <p:txBody>
          <a:bodyPr/>
          <a:lstStyle/>
          <a:p>
            <a:endParaRPr lang="ja-JP" altLang="en-US">
              <a:latin typeface="メイリオ" pitchFamily="50" charset="-128"/>
              <a:ea typeface="メイリオ" pitchFamily="50" charset="-128"/>
              <a:cs typeface="メイリオ" pitchFamily="50" charset="-128"/>
            </a:endParaRPr>
          </a:p>
        </p:txBody>
      </p:sp>
      <p:sp>
        <p:nvSpPr>
          <p:cNvPr id="34829" name="Line 13"/>
          <p:cNvSpPr>
            <a:spLocks noChangeShapeType="1"/>
          </p:cNvSpPr>
          <p:nvPr/>
        </p:nvSpPr>
        <p:spPr bwMode="auto">
          <a:xfrm flipH="1" flipV="1">
            <a:off x="2324100" y="952272"/>
            <a:ext cx="193675" cy="371475"/>
          </a:xfrm>
          <a:prstGeom prst="line">
            <a:avLst/>
          </a:prstGeom>
          <a:noFill/>
          <a:ln w="9525">
            <a:solidFill>
              <a:schemeClr val="tx1"/>
            </a:solidFill>
            <a:round/>
            <a:headEnd type="oval" w="med" len="med"/>
            <a:tailEnd type="triangle" w="med" len="med"/>
          </a:ln>
          <a:effectLst/>
        </p:spPr>
        <p:txBody>
          <a:bodyPr/>
          <a:lstStyle/>
          <a:p>
            <a:endParaRPr lang="ja-JP" altLang="en-US">
              <a:latin typeface="メイリオ" pitchFamily="50" charset="-128"/>
              <a:ea typeface="メイリオ" pitchFamily="50" charset="-128"/>
              <a:cs typeface="メイリオ" pitchFamily="50" charset="-128"/>
            </a:endParaRPr>
          </a:p>
        </p:txBody>
      </p:sp>
      <p:sp>
        <p:nvSpPr>
          <p:cNvPr id="34831" name="Text Box 15"/>
          <p:cNvSpPr txBox="1">
            <a:spLocks noChangeArrowheads="1"/>
          </p:cNvSpPr>
          <p:nvPr/>
        </p:nvSpPr>
        <p:spPr bwMode="auto">
          <a:xfrm>
            <a:off x="844550" y="5962650"/>
            <a:ext cx="3094038" cy="646331"/>
          </a:xfrm>
          <a:prstGeom prst="rect">
            <a:avLst/>
          </a:prstGeom>
          <a:solidFill>
            <a:schemeClr val="bg1"/>
          </a:solidFill>
          <a:ln w="9525">
            <a:noFill/>
            <a:miter lim="800000"/>
            <a:headEnd/>
            <a:tailEnd/>
          </a:ln>
          <a:effectLst/>
        </p:spPr>
        <p:txBody>
          <a:bodyPr>
            <a:spAutoFit/>
          </a:bodyPr>
          <a:lstStyle/>
          <a:p>
            <a:r>
              <a:rPr lang="ja-JP" altLang="en-US" sz="900" b="0" dirty="0">
                <a:latin typeface="メイリオ" pitchFamily="50" charset="-128"/>
                <a:ea typeface="メイリオ" pitchFamily="50" charset="-128"/>
                <a:cs typeface="メイリオ" pitchFamily="50" charset="-128"/>
              </a:rPr>
              <a:t>削除したいときは、セルを指定</a:t>
            </a:r>
            <a:r>
              <a:rPr lang="ja-JP" altLang="en-US" sz="900" b="0" dirty="0" smtClean="0">
                <a:latin typeface="メイリオ" pitchFamily="50" charset="-128"/>
                <a:ea typeface="メイリオ" pitchFamily="50" charset="-128"/>
                <a:cs typeface="メイリオ" pitchFamily="50" charset="-128"/>
              </a:rPr>
              <a:t>→</a:t>
            </a:r>
            <a:r>
              <a:rPr lang="en-US" altLang="ja-JP" sz="900" b="0" dirty="0" smtClean="0">
                <a:latin typeface="メイリオ" pitchFamily="50" charset="-128"/>
                <a:ea typeface="メイリオ" pitchFamily="50" charset="-128"/>
                <a:cs typeface="メイリオ" pitchFamily="50" charset="-128"/>
              </a:rPr>
              <a:t>Delete</a:t>
            </a:r>
            <a:r>
              <a:rPr lang="ja-JP" altLang="en-US" sz="900" b="0" dirty="0" smtClean="0">
                <a:latin typeface="メイリオ" pitchFamily="50" charset="-128"/>
                <a:ea typeface="メイリオ" pitchFamily="50" charset="-128"/>
                <a:cs typeface="メイリオ" pitchFamily="50" charset="-128"/>
              </a:rPr>
              <a:t>キーで</a:t>
            </a:r>
            <a:r>
              <a:rPr lang="en-US" altLang="ja-JP" sz="900" b="0" dirty="0" smtClean="0">
                <a:latin typeface="メイリオ" pitchFamily="50" charset="-128"/>
                <a:ea typeface="メイリオ" pitchFamily="50" charset="-128"/>
                <a:cs typeface="メイリオ" pitchFamily="50" charset="-128"/>
              </a:rPr>
              <a:t/>
            </a:r>
            <a:br>
              <a:rPr lang="en-US" altLang="ja-JP" sz="900" b="0" dirty="0" smtClean="0">
                <a:latin typeface="メイリオ" pitchFamily="50" charset="-128"/>
                <a:ea typeface="メイリオ" pitchFamily="50" charset="-128"/>
                <a:cs typeface="メイリオ" pitchFamily="50" charset="-128"/>
              </a:rPr>
            </a:br>
            <a:r>
              <a:rPr lang="ja-JP" altLang="en-US" sz="900" b="0" dirty="0" smtClean="0">
                <a:latin typeface="メイリオ" pitchFamily="50" charset="-128"/>
                <a:ea typeface="メイリオ" pitchFamily="50" charset="-128"/>
                <a:cs typeface="メイリオ" pitchFamily="50" charset="-128"/>
              </a:rPr>
              <a:t>文字</a:t>
            </a:r>
            <a:r>
              <a:rPr lang="ja-JP" altLang="en-US" sz="900" b="0" dirty="0">
                <a:latin typeface="メイリオ" pitchFamily="50" charset="-128"/>
                <a:ea typeface="メイリオ" pitchFamily="50" charset="-128"/>
                <a:cs typeface="メイリオ" pitchFamily="50" charset="-128"/>
              </a:rPr>
              <a:t>を消去</a:t>
            </a:r>
          </a:p>
          <a:p>
            <a:r>
              <a:rPr lang="ja-JP" altLang="en-US" sz="900" b="0" dirty="0">
                <a:latin typeface="メイリオ" pitchFamily="50" charset="-128"/>
                <a:ea typeface="メイリオ" pitchFamily="50" charset="-128"/>
                <a:cs typeface="メイリオ" pitchFamily="50" charset="-128"/>
              </a:rPr>
              <a:t>↓</a:t>
            </a:r>
          </a:p>
          <a:p>
            <a:r>
              <a:rPr lang="ja-JP" altLang="en-US" sz="900" b="0" dirty="0" smtClean="0">
                <a:latin typeface="メイリオ" pitchFamily="50" charset="-128"/>
                <a:ea typeface="メイリオ" pitchFamily="50" charset="-128"/>
                <a:cs typeface="メイリオ" pitchFamily="50" charset="-128"/>
              </a:rPr>
              <a:t>ホーム＞フォント＞罫線より「枠なし」を指定</a:t>
            </a:r>
            <a:endParaRPr lang="ja-JP" altLang="en-US" sz="900" b="0" dirty="0">
              <a:latin typeface="メイリオ" pitchFamily="50" charset="-128"/>
              <a:ea typeface="メイリオ" pitchFamily="50" charset="-128"/>
              <a:cs typeface="メイリオ" pitchFamily="50" charset="-128"/>
            </a:endParaRPr>
          </a:p>
        </p:txBody>
      </p:sp>
      <p:sp>
        <p:nvSpPr>
          <p:cNvPr id="34832" name="Line 16"/>
          <p:cNvSpPr>
            <a:spLocks noChangeShapeType="1"/>
          </p:cNvSpPr>
          <p:nvPr/>
        </p:nvSpPr>
        <p:spPr bwMode="auto">
          <a:xfrm flipH="1">
            <a:off x="2551113" y="5127170"/>
            <a:ext cx="453343" cy="721179"/>
          </a:xfrm>
          <a:prstGeom prst="line">
            <a:avLst/>
          </a:prstGeom>
          <a:noFill/>
          <a:ln w="9525">
            <a:solidFill>
              <a:schemeClr val="tx1"/>
            </a:solidFill>
            <a:round/>
            <a:headEnd type="oval" w="med" len="med"/>
            <a:tailEnd type="triangle" w="med" len="med"/>
          </a:ln>
          <a:effectLst/>
        </p:spPr>
        <p:txBody>
          <a:bodyPr/>
          <a:lstStyle/>
          <a:p>
            <a:endParaRPr lang="ja-JP" altLang="en-US">
              <a:latin typeface="メイリオ" pitchFamily="50" charset="-128"/>
              <a:ea typeface="メイリオ" pitchFamily="50" charset="-128"/>
              <a:cs typeface="メイリオ" pitchFamily="50" charset="-128"/>
            </a:endParaRPr>
          </a:p>
        </p:txBody>
      </p:sp>
      <p:sp>
        <p:nvSpPr>
          <p:cNvPr id="34833" name="Text Box 17"/>
          <p:cNvSpPr txBox="1">
            <a:spLocks noChangeArrowheads="1"/>
          </p:cNvSpPr>
          <p:nvPr/>
        </p:nvSpPr>
        <p:spPr bwMode="auto">
          <a:xfrm>
            <a:off x="5963790" y="5983506"/>
            <a:ext cx="3627437" cy="507831"/>
          </a:xfrm>
          <a:prstGeom prst="rect">
            <a:avLst/>
          </a:prstGeom>
          <a:solidFill>
            <a:schemeClr val="bg1"/>
          </a:solidFill>
          <a:ln w="9525">
            <a:noFill/>
            <a:miter lim="800000"/>
            <a:headEnd/>
            <a:tailEnd/>
          </a:ln>
          <a:effectLst/>
        </p:spPr>
        <p:txBody>
          <a:bodyPr>
            <a:spAutoFit/>
          </a:bodyPr>
          <a:lstStyle/>
          <a:p>
            <a:r>
              <a:rPr lang="ja-JP" altLang="en-US" sz="900" b="0" dirty="0">
                <a:latin typeface="メイリオ" pitchFamily="50" charset="-128"/>
                <a:ea typeface="メイリオ" pitchFamily="50" charset="-128"/>
                <a:cs typeface="メイリオ" pitchFamily="50" charset="-128"/>
              </a:rPr>
              <a:t>追加したいときは、セルを指定→文字を入力</a:t>
            </a:r>
          </a:p>
          <a:p>
            <a:r>
              <a:rPr lang="ja-JP" altLang="en-US" sz="900" b="0" dirty="0">
                <a:latin typeface="メイリオ" pitchFamily="50" charset="-128"/>
                <a:ea typeface="メイリオ" pitchFamily="50" charset="-128"/>
                <a:cs typeface="メイリオ" pitchFamily="50" charset="-128"/>
              </a:rPr>
              <a:t>↓</a:t>
            </a:r>
          </a:p>
          <a:p>
            <a:r>
              <a:rPr lang="ja-JP" altLang="en-US" sz="900" b="0" dirty="0" smtClean="0">
                <a:latin typeface="メイリオ" pitchFamily="50" charset="-128"/>
                <a:ea typeface="メイリオ" pitchFamily="50" charset="-128"/>
                <a:cs typeface="メイリオ" pitchFamily="50" charset="-128"/>
              </a:rPr>
              <a:t>ホーム＞フォント＞罫線より「外枠」を指定</a:t>
            </a:r>
            <a:endParaRPr lang="ja-JP" altLang="en-US" sz="900" b="0" dirty="0">
              <a:latin typeface="メイリオ" pitchFamily="50" charset="-128"/>
              <a:ea typeface="メイリオ" pitchFamily="50" charset="-128"/>
              <a:cs typeface="メイリオ" pitchFamily="50" charset="-128"/>
            </a:endParaRPr>
          </a:p>
        </p:txBody>
      </p:sp>
      <p:sp>
        <p:nvSpPr>
          <p:cNvPr id="34834" name="Line 18"/>
          <p:cNvSpPr>
            <a:spLocks noChangeShapeType="1"/>
          </p:cNvSpPr>
          <p:nvPr/>
        </p:nvSpPr>
        <p:spPr bwMode="auto">
          <a:xfrm>
            <a:off x="5963791" y="5569179"/>
            <a:ext cx="77780" cy="414327"/>
          </a:xfrm>
          <a:prstGeom prst="line">
            <a:avLst/>
          </a:prstGeom>
          <a:noFill/>
          <a:ln w="9525">
            <a:solidFill>
              <a:schemeClr val="tx1"/>
            </a:solidFill>
            <a:round/>
            <a:headEnd type="oval" w="med" len="med"/>
            <a:tailEnd type="triangle" w="med" len="med"/>
          </a:ln>
          <a:effectLst/>
        </p:spPr>
        <p:txBody>
          <a:bodyPr/>
          <a:lstStyle/>
          <a:p>
            <a:endParaRPr lang="ja-JP" altLang="en-US">
              <a:latin typeface="メイリオ" pitchFamily="50" charset="-128"/>
              <a:ea typeface="メイリオ" pitchFamily="50" charset="-128"/>
              <a:cs typeface="メイリオ" pitchFamily="50" charset="-128"/>
            </a:endParaRPr>
          </a:p>
        </p:txBody>
      </p:sp>
      <p:sp>
        <p:nvSpPr>
          <p:cNvPr id="35276" name="AutoShape 460"/>
          <p:cNvSpPr>
            <a:spLocks noChangeArrowheads="1"/>
          </p:cNvSpPr>
          <p:nvPr/>
        </p:nvSpPr>
        <p:spPr bwMode="auto">
          <a:xfrm>
            <a:off x="7326313" y="1023938"/>
            <a:ext cx="2078037" cy="609600"/>
          </a:xfrm>
          <a:prstGeom prst="wedgeRectCallout">
            <a:avLst>
              <a:gd name="adj1" fmla="val -64208"/>
              <a:gd name="adj2" fmla="val 36458"/>
            </a:avLst>
          </a:prstGeom>
          <a:solidFill>
            <a:srgbClr val="FFFF99"/>
          </a:solidFill>
          <a:ln w="9525">
            <a:solidFill>
              <a:schemeClr val="tx1"/>
            </a:solidFill>
            <a:miter lim="800000"/>
            <a:headEnd/>
            <a:tailEnd/>
          </a:ln>
          <a:effectLst/>
        </p:spPr>
        <p:txBody>
          <a:bodyPr anchor="ctr"/>
          <a:lstStyle/>
          <a:p>
            <a:r>
              <a:rPr lang="ja-JP" altLang="en-US" sz="1200" b="0">
                <a:latin typeface="メイリオ" pitchFamily="50" charset="-128"/>
                <a:ea typeface="メイリオ" pitchFamily="50" charset="-128"/>
                <a:cs typeface="メイリオ" pitchFamily="50" charset="-128"/>
              </a:rPr>
              <a:t>その作業を行う目的を記しています</a:t>
            </a:r>
          </a:p>
        </p:txBody>
      </p:sp>
      <p:sp>
        <p:nvSpPr>
          <p:cNvPr id="35277" name="Line 461"/>
          <p:cNvSpPr>
            <a:spLocks noChangeShapeType="1"/>
          </p:cNvSpPr>
          <p:nvPr/>
        </p:nvSpPr>
        <p:spPr bwMode="auto">
          <a:xfrm flipH="1" flipV="1">
            <a:off x="1585912" y="1041853"/>
            <a:ext cx="149225" cy="349250"/>
          </a:xfrm>
          <a:prstGeom prst="line">
            <a:avLst/>
          </a:prstGeom>
          <a:noFill/>
          <a:ln w="9525">
            <a:solidFill>
              <a:schemeClr val="tx1"/>
            </a:solidFill>
            <a:round/>
            <a:headEnd type="oval" w="med" len="med"/>
            <a:tailEnd type="triangle" w="med" len="med"/>
          </a:ln>
          <a:effectLst/>
        </p:spPr>
        <p:txBody>
          <a:bodyPr/>
          <a:lstStyle/>
          <a:p>
            <a:endParaRPr lang="ja-JP" altLang="en-US">
              <a:latin typeface="メイリオ" pitchFamily="50" charset="-128"/>
              <a:ea typeface="メイリオ" pitchFamily="50" charset="-128"/>
              <a:cs typeface="メイリオ" pitchFamily="50" charset="-128"/>
            </a:endParaRPr>
          </a:p>
        </p:txBody>
      </p:sp>
      <p:sp>
        <p:nvSpPr>
          <p:cNvPr id="35278" name="AutoShape 462"/>
          <p:cNvSpPr>
            <a:spLocks noChangeArrowheads="1"/>
          </p:cNvSpPr>
          <p:nvPr/>
        </p:nvSpPr>
        <p:spPr bwMode="auto">
          <a:xfrm>
            <a:off x="195263" y="2438400"/>
            <a:ext cx="1174750" cy="609600"/>
          </a:xfrm>
          <a:prstGeom prst="wedgeRectCallout">
            <a:avLst>
              <a:gd name="adj1" fmla="val 90000"/>
              <a:gd name="adj2" fmla="val -48958"/>
            </a:avLst>
          </a:prstGeom>
          <a:solidFill>
            <a:srgbClr val="FFFF99"/>
          </a:solidFill>
          <a:ln w="9525">
            <a:solidFill>
              <a:schemeClr val="tx1"/>
            </a:solidFill>
            <a:miter lim="800000"/>
            <a:headEnd/>
            <a:tailEnd/>
          </a:ln>
          <a:effectLst/>
        </p:spPr>
        <p:txBody>
          <a:bodyPr anchor="ctr"/>
          <a:lstStyle/>
          <a:p>
            <a:r>
              <a:rPr lang="ja-JP" altLang="en-US" sz="1200" b="0">
                <a:latin typeface="メイリオ" pitchFamily="50" charset="-128"/>
                <a:ea typeface="メイリオ" pitchFamily="50" charset="-128"/>
                <a:cs typeface="メイリオ" pitchFamily="50" charset="-128"/>
              </a:rPr>
              <a:t>処理の流れを示しています</a:t>
            </a:r>
          </a:p>
        </p:txBody>
      </p:sp>
      <p:sp>
        <p:nvSpPr>
          <p:cNvPr id="35279" name="Rectangle 463"/>
          <p:cNvSpPr>
            <a:spLocks noChangeArrowheads="1"/>
          </p:cNvSpPr>
          <p:nvPr/>
        </p:nvSpPr>
        <p:spPr bwMode="auto">
          <a:xfrm>
            <a:off x="5845179" y="5366438"/>
            <a:ext cx="1187450" cy="555625"/>
          </a:xfrm>
          <a:prstGeom prst="rect">
            <a:avLst/>
          </a:prstGeom>
          <a:noFill/>
          <a:ln w="9525">
            <a:solidFill>
              <a:schemeClr val="tx1"/>
            </a:solidFill>
            <a:prstDash val="dash"/>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35280" name="Text Box 464"/>
          <p:cNvSpPr txBox="1">
            <a:spLocks noChangeArrowheads="1"/>
          </p:cNvSpPr>
          <p:nvPr/>
        </p:nvSpPr>
        <p:spPr bwMode="auto">
          <a:xfrm>
            <a:off x="5954265" y="6494681"/>
            <a:ext cx="3627437" cy="228600"/>
          </a:xfrm>
          <a:prstGeom prst="rect">
            <a:avLst/>
          </a:prstGeom>
          <a:solidFill>
            <a:schemeClr val="bg1"/>
          </a:solidFill>
          <a:ln w="9525">
            <a:noFill/>
            <a:miter lim="800000"/>
            <a:headEnd/>
            <a:tailEnd/>
          </a:ln>
          <a:effectLst/>
        </p:spPr>
        <p:txBody>
          <a:bodyPr>
            <a:spAutoFit/>
          </a:bodyPr>
          <a:lstStyle/>
          <a:p>
            <a:r>
              <a:rPr lang="en-US" altLang="ja-JP" sz="900" b="0">
                <a:latin typeface="メイリオ" pitchFamily="50" charset="-128"/>
                <a:ea typeface="メイリオ" pitchFamily="50" charset="-128"/>
                <a:cs typeface="メイリオ" pitchFamily="50" charset="-128"/>
              </a:rPr>
              <a:t>※</a:t>
            </a:r>
            <a:r>
              <a:rPr lang="ja-JP" altLang="en-US" sz="900" b="0">
                <a:latin typeface="メイリオ" pitchFamily="50" charset="-128"/>
                <a:ea typeface="メイリオ" pitchFamily="50" charset="-128"/>
                <a:cs typeface="メイリオ" pitchFamily="50" charset="-128"/>
              </a:rPr>
              <a:t>セル内で文字を折り返すときは、</a:t>
            </a:r>
            <a:r>
              <a:rPr lang="en-US" altLang="ja-JP" sz="900" b="0">
                <a:latin typeface="メイリオ" pitchFamily="50" charset="-128"/>
                <a:ea typeface="メイリオ" pitchFamily="50" charset="-128"/>
                <a:cs typeface="メイリオ" pitchFamily="50" charset="-128"/>
              </a:rPr>
              <a:t>Alt</a:t>
            </a:r>
            <a:r>
              <a:rPr lang="ja-JP" altLang="en-US" sz="900" b="0">
                <a:latin typeface="メイリオ" pitchFamily="50" charset="-128"/>
                <a:ea typeface="メイリオ" pitchFamily="50" charset="-128"/>
                <a:cs typeface="メイリオ" pitchFamily="50" charset="-128"/>
              </a:rPr>
              <a:t>＋</a:t>
            </a:r>
            <a:r>
              <a:rPr lang="en-US" altLang="ja-JP" sz="900" b="0">
                <a:latin typeface="メイリオ" pitchFamily="50" charset="-128"/>
                <a:ea typeface="メイリオ" pitchFamily="50" charset="-128"/>
                <a:cs typeface="メイリオ" pitchFamily="50" charset="-128"/>
              </a:rPr>
              <a:t>Enter</a:t>
            </a:r>
            <a:r>
              <a:rPr lang="ja-JP" altLang="en-US" sz="900" b="0">
                <a:latin typeface="メイリオ" pitchFamily="50" charset="-128"/>
                <a:ea typeface="メイリオ" pitchFamily="50" charset="-128"/>
                <a:cs typeface="メイリオ" pitchFamily="50" charset="-128"/>
              </a:rPr>
              <a:t>キーを押します。</a:t>
            </a:r>
          </a:p>
        </p:txBody>
      </p:sp>
      <p:sp>
        <p:nvSpPr>
          <p:cNvPr id="35283" name="Text Box 467"/>
          <p:cNvSpPr txBox="1">
            <a:spLocks noChangeArrowheads="1"/>
          </p:cNvSpPr>
          <p:nvPr/>
        </p:nvSpPr>
        <p:spPr bwMode="auto">
          <a:xfrm>
            <a:off x="7094538" y="3537854"/>
            <a:ext cx="2811462" cy="2031325"/>
          </a:xfrm>
          <a:prstGeom prst="rect">
            <a:avLst/>
          </a:prstGeom>
          <a:solidFill>
            <a:schemeClr val="bg1"/>
          </a:solidFill>
          <a:ln w="9525">
            <a:noFill/>
            <a:miter lim="800000"/>
            <a:headEnd/>
            <a:tailEnd/>
          </a:ln>
          <a:effectLst/>
        </p:spPr>
        <p:txBody>
          <a:bodyPr>
            <a:spAutoFit/>
          </a:bodyPr>
          <a:lstStyle/>
          <a:p>
            <a:r>
              <a:rPr lang="ja-JP" altLang="en-US" sz="900" b="0" dirty="0">
                <a:latin typeface="メイリオ" pitchFamily="50" charset="-128"/>
                <a:ea typeface="メイリオ" pitchFamily="50" charset="-128"/>
                <a:cs typeface="メイリオ" pitchFamily="50" charset="-128"/>
              </a:rPr>
              <a:t>グリーンのセルはメールのひな形ファイルがあります。</a:t>
            </a:r>
          </a:p>
          <a:p>
            <a:endParaRPr lang="ja-JP" altLang="en-US" sz="900" b="0" dirty="0">
              <a:latin typeface="メイリオ" pitchFamily="50" charset="-128"/>
              <a:ea typeface="メイリオ" pitchFamily="50" charset="-128"/>
              <a:cs typeface="メイリオ" pitchFamily="50" charset="-128"/>
            </a:endParaRPr>
          </a:p>
          <a:p>
            <a:r>
              <a:rPr lang="ja-JP" altLang="en-US" sz="900" b="0" dirty="0">
                <a:latin typeface="メイリオ" pitchFamily="50" charset="-128"/>
                <a:ea typeface="メイリオ" pitchFamily="50" charset="-128"/>
                <a:cs typeface="メイリオ" pitchFamily="50" charset="-128"/>
              </a:rPr>
              <a:t>“入金確認メールの送信”メールひな形は、</a:t>
            </a:r>
          </a:p>
          <a:p>
            <a:r>
              <a:rPr lang="ja-JP" altLang="en-US" sz="900" b="0" dirty="0" smtClean="0">
                <a:latin typeface="メイリオ" pitchFamily="50" charset="-128"/>
                <a:ea typeface="メイリオ" pitchFamily="50" charset="-128"/>
                <a:cs typeface="メイリオ" pitchFamily="50" charset="-128"/>
              </a:rPr>
              <a:t>「</a:t>
            </a:r>
            <a:r>
              <a:rPr lang="en-US" altLang="zh-TW" sz="900" b="0" dirty="0">
                <a:latin typeface="メイリオ" pitchFamily="50" charset="-128"/>
                <a:ea typeface="メイリオ" pitchFamily="50" charset="-128"/>
                <a:cs typeface="メイリオ" pitchFamily="50" charset="-128"/>
              </a:rPr>
              <a:t>EV_D_05.txt</a:t>
            </a:r>
            <a:r>
              <a:rPr lang="ja-JP" altLang="en-US" sz="900" b="0" dirty="0" smtClean="0">
                <a:latin typeface="メイリオ" pitchFamily="50" charset="-128"/>
                <a:ea typeface="メイリオ" pitchFamily="50" charset="-128"/>
                <a:cs typeface="メイリオ" pitchFamily="50" charset="-128"/>
              </a:rPr>
              <a:t>」</a:t>
            </a:r>
            <a:r>
              <a:rPr lang="ja-JP" altLang="en-US" sz="900" b="0" dirty="0">
                <a:latin typeface="メイリオ" pitchFamily="50" charset="-128"/>
                <a:ea typeface="メイリオ" pitchFamily="50" charset="-128"/>
                <a:cs typeface="メイリオ" pitchFamily="50" charset="-128"/>
              </a:rPr>
              <a:t>です。</a:t>
            </a:r>
          </a:p>
          <a:p>
            <a:endParaRPr lang="ja-JP" altLang="en-US" sz="900" b="0" dirty="0">
              <a:latin typeface="メイリオ" pitchFamily="50" charset="-128"/>
              <a:ea typeface="メイリオ" pitchFamily="50" charset="-128"/>
              <a:cs typeface="メイリオ" pitchFamily="50" charset="-128"/>
            </a:endParaRPr>
          </a:p>
          <a:p>
            <a:r>
              <a:rPr lang="ja-JP" altLang="en-US" sz="900" b="0" dirty="0">
                <a:latin typeface="メイリオ" pitchFamily="50" charset="-128"/>
                <a:ea typeface="メイリオ" pitchFamily="50" charset="-128"/>
                <a:cs typeface="メイリオ" pitchFamily="50" charset="-128"/>
              </a:rPr>
              <a:t>“お礼と振込の案内メール送信”メールひな形は、</a:t>
            </a:r>
          </a:p>
          <a:p>
            <a:r>
              <a:rPr lang="ja-JP" altLang="en-US" sz="900" b="0" dirty="0" smtClean="0">
                <a:latin typeface="メイリオ" pitchFamily="50" charset="-128"/>
                <a:ea typeface="メイリオ" pitchFamily="50" charset="-128"/>
                <a:cs typeface="メイリオ" pitchFamily="50" charset="-128"/>
              </a:rPr>
              <a:t>「</a:t>
            </a:r>
            <a:r>
              <a:rPr lang="en-US" altLang="zh-TW" sz="900" b="0" dirty="0">
                <a:latin typeface="メイリオ" pitchFamily="50" charset="-128"/>
                <a:ea typeface="メイリオ" pitchFamily="50" charset="-128"/>
                <a:cs typeface="メイリオ" pitchFamily="50" charset="-128"/>
              </a:rPr>
              <a:t>EV_D_04.txt</a:t>
            </a:r>
            <a:r>
              <a:rPr lang="ja-JP" altLang="en-US" sz="900" b="0" dirty="0" smtClean="0">
                <a:latin typeface="メイリオ" pitchFamily="50" charset="-128"/>
                <a:ea typeface="メイリオ" pitchFamily="50" charset="-128"/>
                <a:cs typeface="メイリオ" pitchFamily="50" charset="-128"/>
              </a:rPr>
              <a:t>」</a:t>
            </a:r>
            <a:r>
              <a:rPr lang="ja-JP" altLang="en-US" sz="900" b="0" dirty="0">
                <a:latin typeface="メイリオ" pitchFamily="50" charset="-128"/>
                <a:ea typeface="メイリオ" pitchFamily="50" charset="-128"/>
                <a:cs typeface="メイリオ" pitchFamily="50" charset="-128"/>
              </a:rPr>
              <a:t>です。</a:t>
            </a:r>
          </a:p>
          <a:p>
            <a:endParaRPr lang="ja-JP" altLang="en-US" sz="900" b="0" dirty="0">
              <a:latin typeface="メイリオ" pitchFamily="50" charset="-128"/>
              <a:ea typeface="メイリオ" pitchFamily="50" charset="-128"/>
              <a:cs typeface="メイリオ" pitchFamily="50" charset="-128"/>
            </a:endParaRPr>
          </a:p>
          <a:p>
            <a:r>
              <a:rPr lang="en-US" altLang="ja-JP" sz="900" b="0" dirty="0">
                <a:latin typeface="メイリオ" pitchFamily="50" charset="-128"/>
                <a:ea typeface="メイリオ" pitchFamily="50" charset="-128"/>
                <a:cs typeface="メイリオ" pitchFamily="50" charset="-128"/>
              </a:rPr>
              <a:t>※</a:t>
            </a:r>
            <a:r>
              <a:rPr lang="ja-JP" altLang="en-US" sz="900" b="0" dirty="0">
                <a:latin typeface="メイリオ" pitchFamily="50" charset="-128"/>
                <a:ea typeface="メイリオ" pitchFamily="50" charset="-128"/>
                <a:cs typeface="メイリオ" pitchFamily="50" charset="-128"/>
              </a:rPr>
              <a:t>セルをクリックしたときに、ひな形ファイルが開く設定をする場合は・・・</a:t>
            </a:r>
          </a:p>
          <a:p>
            <a:r>
              <a:rPr lang="ja-JP" altLang="en-US" sz="900" b="0" dirty="0">
                <a:latin typeface="メイリオ" pitchFamily="50" charset="-128"/>
                <a:ea typeface="メイリオ" pitchFamily="50" charset="-128"/>
                <a:cs typeface="メイリオ" pitchFamily="50" charset="-128"/>
              </a:rPr>
              <a:t>挿入＞ハイパーリンク＞現在のフォルダ</a:t>
            </a:r>
          </a:p>
          <a:p>
            <a:r>
              <a:rPr lang="ja-JP" altLang="en-US" sz="900" b="0" dirty="0">
                <a:latin typeface="メイリオ" pitchFamily="50" charset="-128"/>
                <a:ea typeface="メイリオ" pitchFamily="50" charset="-128"/>
                <a:cs typeface="メイリオ" pitchFamily="50" charset="-128"/>
              </a:rPr>
              <a:t>＞指定のファイルをクリックして選択＞</a:t>
            </a:r>
            <a:r>
              <a:rPr lang="en-US" altLang="ja-JP" sz="900" b="0" dirty="0">
                <a:latin typeface="メイリオ" pitchFamily="50" charset="-128"/>
                <a:ea typeface="メイリオ" pitchFamily="50" charset="-128"/>
                <a:cs typeface="メイリオ" pitchFamily="50" charset="-128"/>
              </a:rPr>
              <a:t>OK</a:t>
            </a:r>
            <a:r>
              <a:rPr lang="ja-JP" altLang="en-US" sz="900" b="0" dirty="0">
                <a:latin typeface="メイリオ" pitchFamily="50" charset="-128"/>
                <a:ea typeface="メイリオ" pitchFamily="50" charset="-128"/>
                <a:cs typeface="メイリオ" pitchFamily="50" charset="-128"/>
              </a:rPr>
              <a:t>ボタンで確定</a:t>
            </a:r>
          </a:p>
        </p:txBody>
      </p:sp>
      <p:sp>
        <p:nvSpPr>
          <p:cNvPr id="35284" name="Line 468"/>
          <p:cNvSpPr>
            <a:spLocks noChangeShapeType="1"/>
          </p:cNvSpPr>
          <p:nvPr/>
        </p:nvSpPr>
        <p:spPr bwMode="auto">
          <a:xfrm flipV="1">
            <a:off x="6880225" y="3808412"/>
            <a:ext cx="250825" cy="100100"/>
          </a:xfrm>
          <a:prstGeom prst="line">
            <a:avLst/>
          </a:prstGeom>
          <a:noFill/>
          <a:ln w="9525">
            <a:solidFill>
              <a:schemeClr val="tx1"/>
            </a:solidFill>
            <a:round/>
            <a:headEnd type="oval" w="med" len="med"/>
            <a:tailEnd type="triangle" w="med" len="med"/>
          </a:ln>
          <a:effectLst/>
        </p:spPr>
        <p:txBody>
          <a:bodyPr/>
          <a:lstStyle/>
          <a:p>
            <a:endParaRPr lang="ja-JP" altLang="en-US">
              <a:latin typeface="メイリオ" pitchFamily="50" charset="-128"/>
              <a:ea typeface="メイリオ" pitchFamily="50" charset="-128"/>
              <a:cs typeface="メイリオ" pitchFamily="50"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スライド番号プレースホルダ 2"/>
          <p:cNvSpPr txBox="1">
            <a:spLocks noGrp="1"/>
          </p:cNvSpPr>
          <p:nvPr/>
        </p:nvSpPr>
        <p:spPr>
          <a:xfrm>
            <a:off x="9167813" y="6234113"/>
            <a:ext cx="660400" cy="520700"/>
          </a:xfrm>
          <a:prstGeom prst="rect">
            <a:avLst/>
          </a:prstGeom>
          <a:noFill/>
        </p:spPr>
        <p:txBody>
          <a:bodyPr anchor="ctr"/>
          <a:lstStyle/>
          <a:p>
            <a:pPr algn="ctr" fontAlgn="auto">
              <a:spcBef>
                <a:spcPts val="0"/>
              </a:spcBef>
              <a:spcAft>
                <a:spcPts val="0"/>
              </a:spcAft>
              <a:defRPr/>
            </a:pPr>
            <a:fld id="{D3466A0D-E464-4233-93BE-8B59ED23DA9E}" type="slidenum">
              <a:rPr lang="ja-JP" altLang="en-US" sz="1400">
                <a:solidFill>
                  <a:srgbClr val="FFFFFF"/>
                </a:solidFill>
                <a:latin typeface="+mn-lt"/>
                <a:ea typeface="+mn-ea"/>
              </a:rPr>
              <a:pPr algn="ctr" fontAlgn="auto">
                <a:spcBef>
                  <a:spcPts val="0"/>
                </a:spcBef>
                <a:spcAft>
                  <a:spcPts val="0"/>
                </a:spcAft>
                <a:defRPr/>
              </a:pPr>
              <a:t>3</a:t>
            </a:fld>
            <a:endParaRPr lang="ja-JP" altLang="en-US" sz="1400">
              <a:solidFill>
                <a:srgbClr val="FFFFFF"/>
              </a:solidFill>
              <a:latin typeface="+mn-lt"/>
              <a:ea typeface="+mn-ea"/>
            </a:endParaRPr>
          </a:p>
        </p:txBody>
      </p:sp>
      <p:sp>
        <p:nvSpPr>
          <p:cNvPr id="6" name="Rectangle 4"/>
          <p:cNvSpPr>
            <a:spLocks noChangeArrowheads="1"/>
          </p:cNvSpPr>
          <p:nvPr/>
        </p:nvSpPr>
        <p:spPr bwMode="auto">
          <a:xfrm>
            <a:off x="1268413" y="4365625"/>
            <a:ext cx="7369175" cy="1584325"/>
          </a:xfrm>
          <a:prstGeom prst="rect">
            <a:avLst/>
          </a:prstGeom>
          <a:noFill/>
          <a:ln w="38100" cmpd="dbl">
            <a:solidFill>
              <a:srgbClr val="000000"/>
            </a:solidFill>
            <a:miter lim="800000"/>
            <a:headEnd/>
            <a:tailEnd/>
          </a:ln>
        </p:spPr>
        <p:txBody>
          <a:bodyPr anchor="ctr"/>
          <a:lstStyle/>
          <a:p>
            <a:pPr>
              <a:lnSpc>
                <a:spcPct val="120000"/>
              </a:lnSpc>
            </a:pPr>
            <a:r>
              <a:rPr kumimoji="0" lang="en-US" altLang="ja-JP" sz="1400" b="0">
                <a:solidFill>
                  <a:srgbClr val="000000"/>
                </a:solidFill>
                <a:latin typeface="メイリオ" pitchFamily="50" charset="-128"/>
                <a:ea typeface="メイリオ" pitchFamily="50" charset="-128"/>
                <a:cs typeface="メイリオ" pitchFamily="50" charset="-128"/>
              </a:rPr>
              <a:t>Microsoft</a:t>
            </a:r>
            <a:r>
              <a:rPr kumimoji="0" lang="ja-JP" altLang="en-US" sz="1400" b="0">
                <a:solidFill>
                  <a:srgbClr val="000000"/>
                </a:solidFill>
                <a:latin typeface="メイリオ" pitchFamily="50" charset="-128"/>
                <a:ea typeface="メイリオ" pitchFamily="50" charset="-128"/>
                <a:cs typeface="メイリオ" pitchFamily="50" charset="-128"/>
              </a:rPr>
              <a:t>、</a:t>
            </a:r>
            <a:r>
              <a:rPr kumimoji="0" lang="en-US" altLang="ja-JP" sz="1400" b="0">
                <a:solidFill>
                  <a:srgbClr val="000000"/>
                </a:solidFill>
                <a:latin typeface="メイリオ" pitchFamily="50" charset="-128"/>
                <a:ea typeface="メイリオ" pitchFamily="50" charset="-128"/>
                <a:cs typeface="メイリオ" pitchFamily="50" charset="-128"/>
              </a:rPr>
              <a:t>Microsoft </a:t>
            </a:r>
            <a:r>
              <a:rPr kumimoji="0" lang="ja-JP" altLang="en-US" sz="1400" b="0">
                <a:solidFill>
                  <a:srgbClr val="000000"/>
                </a:solidFill>
                <a:latin typeface="メイリオ" pitchFamily="50" charset="-128"/>
                <a:ea typeface="メイリオ" pitchFamily="50" charset="-128"/>
                <a:cs typeface="メイリオ" pitchFamily="50" charset="-128"/>
              </a:rPr>
              <a:t>ロゴ、</a:t>
            </a:r>
            <a:r>
              <a:rPr kumimoji="0" lang="en-US" altLang="ja-JP" sz="1400" b="0">
                <a:solidFill>
                  <a:srgbClr val="000000"/>
                </a:solidFill>
                <a:latin typeface="メイリオ" pitchFamily="50" charset="-128"/>
                <a:ea typeface="メイリオ" pitchFamily="50" charset="-128"/>
                <a:cs typeface="メイリオ" pitchFamily="50" charset="-128"/>
              </a:rPr>
              <a:t>Internet Explorer</a:t>
            </a:r>
            <a:r>
              <a:rPr kumimoji="0" lang="ja-JP" altLang="en-US" sz="1400" b="0">
                <a:solidFill>
                  <a:srgbClr val="000000"/>
                </a:solidFill>
                <a:latin typeface="メイリオ" pitchFamily="50" charset="-128"/>
                <a:ea typeface="メイリオ" pitchFamily="50" charset="-128"/>
                <a:cs typeface="メイリオ" pitchFamily="50" charset="-128"/>
              </a:rPr>
              <a:t>、</a:t>
            </a:r>
            <a:r>
              <a:rPr kumimoji="0" lang="en-US" altLang="ja-JP" sz="1400" b="0">
                <a:solidFill>
                  <a:srgbClr val="000000"/>
                </a:solidFill>
                <a:latin typeface="メイリオ" pitchFamily="50" charset="-128"/>
                <a:ea typeface="メイリオ" pitchFamily="50" charset="-128"/>
                <a:cs typeface="メイリオ" pitchFamily="50" charset="-128"/>
              </a:rPr>
              <a:t>Windows</a:t>
            </a:r>
            <a:r>
              <a:rPr kumimoji="0" lang="ja-JP" altLang="en-US" sz="1400" b="0">
                <a:solidFill>
                  <a:srgbClr val="000000"/>
                </a:solidFill>
                <a:latin typeface="メイリオ" pitchFamily="50" charset="-128"/>
                <a:ea typeface="メイリオ" pitchFamily="50" charset="-128"/>
                <a:cs typeface="メイリオ" pitchFamily="50" charset="-128"/>
              </a:rPr>
              <a:t>、</a:t>
            </a:r>
            <a:r>
              <a:rPr kumimoji="0" lang="en-US" altLang="ja-JP" sz="1400" b="0">
                <a:solidFill>
                  <a:srgbClr val="000000"/>
                </a:solidFill>
                <a:latin typeface="メイリオ" pitchFamily="50" charset="-128"/>
                <a:ea typeface="メイリオ" pitchFamily="50" charset="-128"/>
                <a:cs typeface="メイリオ" pitchFamily="50" charset="-128"/>
              </a:rPr>
              <a:t>Windows Vista</a:t>
            </a:r>
            <a:r>
              <a:rPr kumimoji="0" lang="ja-JP" altLang="en-US" sz="1400" b="0">
                <a:solidFill>
                  <a:srgbClr val="000000"/>
                </a:solidFill>
                <a:latin typeface="メイリオ" pitchFamily="50" charset="-128"/>
                <a:ea typeface="メイリオ" pitchFamily="50" charset="-128"/>
                <a:cs typeface="メイリオ" pitchFamily="50" charset="-128"/>
              </a:rPr>
              <a:t>、</a:t>
            </a:r>
            <a:r>
              <a:rPr kumimoji="0" lang="en-US" altLang="ja-JP" sz="1400" b="0">
                <a:solidFill>
                  <a:srgbClr val="000000"/>
                </a:solidFill>
                <a:latin typeface="メイリオ" pitchFamily="50" charset="-128"/>
                <a:ea typeface="メイリオ" pitchFamily="50" charset="-128"/>
                <a:cs typeface="メイリオ" pitchFamily="50" charset="-128"/>
              </a:rPr>
              <a:t>Windows </a:t>
            </a:r>
            <a:r>
              <a:rPr kumimoji="0" lang="ja-JP" altLang="en-US" sz="1400" b="0">
                <a:solidFill>
                  <a:srgbClr val="000000"/>
                </a:solidFill>
                <a:latin typeface="メイリオ" pitchFamily="50" charset="-128"/>
                <a:ea typeface="メイリオ" pitchFamily="50" charset="-128"/>
                <a:cs typeface="メイリオ" pitchFamily="50" charset="-128"/>
              </a:rPr>
              <a:t>ロゴは、米国 </a:t>
            </a:r>
            <a:r>
              <a:rPr kumimoji="0" lang="en-US" altLang="ja-JP" sz="1400" b="0">
                <a:solidFill>
                  <a:srgbClr val="000000"/>
                </a:solidFill>
                <a:latin typeface="メイリオ" pitchFamily="50" charset="-128"/>
                <a:ea typeface="メイリオ" pitchFamily="50" charset="-128"/>
                <a:cs typeface="メイリオ" pitchFamily="50" charset="-128"/>
              </a:rPr>
              <a:t>Microsoft Corporation </a:t>
            </a:r>
            <a:r>
              <a:rPr kumimoji="0" lang="ja-JP" altLang="en-US" sz="1400" b="0">
                <a:solidFill>
                  <a:srgbClr val="000000"/>
                </a:solidFill>
                <a:latin typeface="メイリオ" pitchFamily="50" charset="-128"/>
                <a:ea typeface="メイリオ" pitchFamily="50" charset="-128"/>
                <a:cs typeface="メイリオ" pitchFamily="50" charset="-128"/>
              </a:rPr>
              <a:t>および</a:t>
            </a:r>
            <a:r>
              <a:rPr kumimoji="0" lang="en-US" altLang="ja-JP" sz="1400" b="0">
                <a:solidFill>
                  <a:srgbClr val="000000"/>
                </a:solidFill>
                <a:latin typeface="メイリオ" pitchFamily="50" charset="-128"/>
                <a:ea typeface="メイリオ" pitchFamily="50" charset="-128"/>
                <a:cs typeface="メイリオ" pitchFamily="50" charset="-128"/>
              </a:rPr>
              <a:t>/</a:t>
            </a:r>
            <a:r>
              <a:rPr kumimoji="0" lang="ja-JP" altLang="en-US" sz="1400" b="0">
                <a:solidFill>
                  <a:srgbClr val="000000"/>
                </a:solidFill>
                <a:latin typeface="メイリオ" pitchFamily="50" charset="-128"/>
                <a:ea typeface="メイリオ" pitchFamily="50" charset="-128"/>
                <a:cs typeface="メイリオ" pitchFamily="50" charset="-128"/>
              </a:rPr>
              <a:t>またはその関連会社の商標です。</a:t>
            </a:r>
          </a:p>
          <a:p>
            <a:pPr>
              <a:lnSpc>
                <a:spcPct val="120000"/>
              </a:lnSpc>
            </a:pPr>
            <a:r>
              <a:rPr kumimoji="0" lang="ja-JP" altLang="en-US" sz="1400" b="0">
                <a:solidFill>
                  <a:srgbClr val="000000"/>
                </a:solidFill>
                <a:latin typeface="メイリオ" pitchFamily="50" charset="-128"/>
                <a:ea typeface="メイリオ" pitchFamily="50" charset="-128"/>
                <a:cs typeface="メイリオ" pitchFamily="50" charset="-128"/>
              </a:rPr>
              <a:t>その他、記載されている会社名および製品名は、各社の商標または登録商標です。</a:t>
            </a:r>
          </a:p>
          <a:p>
            <a:pPr>
              <a:lnSpc>
                <a:spcPct val="120000"/>
              </a:lnSpc>
            </a:pPr>
            <a:r>
              <a:rPr kumimoji="0" lang="ja-JP" altLang="en-US" sz="1400" b="0">
                <a:solidFill>
                  <a:srgbClr val="000000"/>
                </a:solidFill>
                <a:latin typeface="メイリオ" pitchFamily="50" charset="-128"/>
                <a:ea typeface="メイリオ" pitchFamily="50" charset="-128"/>
                <a:cs typeface="メイリオ" pitchFamily="50" charset="-128"/>
              </a:rPr>
              <a:t>制作・著作：マイクロソフト株式会社</a:t>
            </a:r>
          </a:p>
          <a:p>
            <a:pPr>
              <a:lnSpc>
                <a:spcPct val="120000"/>
              </a:lnSpc>
            </a:pPr>
            <a:r>
              <a:rPr kumimoji="0" lang="ja-JP" altLang="en-US" sz="1400" b="0">
                <a:solidFill>
                  <a:srgbClr val="000000"/>
                </a:solidFill>
                <a:latin typeface="メイリオ" pitchFamily="50" charset="-128"/>
                <a:ea typeface="メイリオ" pitchFamily="50" charset="-128"/>
                <a:cs typeface="メイリオ" pitchFamily="50" charset="-128"/>
              </a:rPr>
              <a:t>無断使用・複製・転載を禁止します。</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1"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1"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スパイス">
  <a:themeElements>
    <a:clrScheme name="1_スパイス 1">
      <a:dk1>
        <a:srgbClr val="000000"/>
      </a:dk1>
      <a:lt1>
        <a:srgbClr val="FFFFFF"/>
      </a:lt1>
      <a:dk2>
        <a:srgbClr val="575F6D"/>
      </a:dk2>
      <a:lt2>
        <a:srgbClr val="FFF39D"/>
      </a:lt2>
      <a:accent1>
        <a:srgbClr val="FE8637"/>
      </a:accent1>
      <a:accent2>
        <a:srgbClr val="7598D9"/>
      </a:accent2>
      <a:accent3>
        <a:srgbClr val="FFFFFF"/>
      </a:accent3>
      <a:accent4>
        <a:srgbClr val="000000"/>
      </a:accent4>
      <a:accent5>
        <a:srgbClr val="FEC3AE"/>
      </a:accent5>
      <a:accent6>
        <a:srgbClr val="6989C4"/>
      </a:accent6>
      <a:hlink>
        <a:srgbClr val="D2611C"/>
      </a:hlink>
      <a:folHlink>
        <a:srgbClr val="3B435B"/>
      </a:folHlink>
    </a:clrScheme>
    <a:fontScheme name="1_スパイス">
      <a:majorFont>
        <a:latin typeface="HGP創英角ｺﾞｼｯｸUB"/>
        <a:ea typeface="ＭＳ Ｐゴシック"/>
        <a:cs typeface=""/>
      </a:majorFont>
      <a:minorFont>
        <a:latin typeface="Century Schoolbook"/>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1"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1"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1_スパイス 1">
        <a:dk1>
          <a:srgbClr val="000000"/>
        </a:dk1>
        <a:lt1>
          <a:srgbClr val="FFFFFF"/>
        </a:lt1>
        <a:dk2>
          <a:srgbClr val="575F6D"/>
        </a:dk2>
        <a:lt2>
          <a:srgbClr val="FFF39D"/>
        </a:lt2>
        <a:accent1>
          <a:srgbClr val="FE8637"/>
        </a:accent1>
        <a:accent2>
          <a:srgbClr val="7598D9"/>
        </a:accent2>
        <a:accent3>
          <a:srgbClr val="FFFFFF"/>
        </a:accent3>
        <a:accent4>
          <a:srgbClr val="000000"/>
        </a:accent4>
        <a:accent5>
          <a:srgbClr val="FEC3AE"/>
        </a:accent5>
        <a:accent6>
          <a:srgbClr val="6989C4"/>
        </a:accent6>
        <a:hlink>
          <a:srgbClr val="D2611C"/>
        </a:hlink>
        <a:folHlink>
          <a:srgbClr val="3B435B"/>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5896</TotalTime>
  <Words>416</Words>
  <Application>Microsoft Office PowerPoint</Application>
  <PresentationFormat>A4 210 x 297 mm</PresentationFormat>
  <Paragraphs>56</Paragraphs>
  <Slides>3</Slides>
  <Notes>3</Notes>
  <HiddenSlides>0</HiddenSlides>
  <MMClips>0</MMClips>
  <ScaleCrop>false</ScaleCrop>
  <HeadingPairs>
    <vt:vector size="4" baseType="variant">
      <vt:variant>
        <vt:lpstr>テーマ</vt:lpstr>
      </vt:variant>
      <vt:variant>
        <vt:i4>2</vt:i4>
      </vt:variant>
      <vt:variant>
        <vt:lpstr>スライド タイトル</vt:lpstr>
      </vt:variant>
      <vt:variant>
        <vt:i4>3</vt:i4>
      </vt:variant>
    </vt:vector>
  </HeadingPairs>
  <TitlesOfParts>
    <vt:vector size="5" baseType="lpstr">
      <vt:lpstr>標準デザイン</vt:lpstr>
      <vt:lpstr>1_スパイス</vt:lpstr>
      <vt:lpstr>PowerPoint プレゼンテーション</vt:lpstr>
      <vt:lpstr>PowerPoint プレゼンテーション</vt:lpstr>
      <vt:lpstr>PowerPoint プレゼンテーション</vt:lpstr>
    </vt:vector>
  </TitlesOfParts>
  <Company>kn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マイクロソフト株式会社</dc:creator>
  <cp:lastModifiedBy>Oda Junko</cp:lastModifiedBy>
  <cp:revision>250</cp:revision>
  <dcterms:created xsi:type="dcterms:W3CDTF">2004-10-04T02:25:45Z</dcterms:created>
  <dcterms:modified xsi:type="dcterms:W3CDTF">2011-04-11T11:28:53Z</dcterms:modified>
</cp:coreProperties>
</file>