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6"/>
  </p:notesMasterIdLst>
  <p:sldIdLst>
    <p:sldId id="262" r:id="rId3"/>
    <p:sldId id="261" r:id="rId4"/>
    <p:sldId id="263" r:id="rId5"/>
  </p:sldIdLst>
  <p:sldSz cx="9906000" cy="6858000" type="A4"/>
  <p:notesSz cx="6805613" cy="993933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B3B3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 varScale="1">
        <p:scale>
          <a:sx n="87" d="100"/>
          <a:sy n="87" d="100"/>
        </p:scale>
        <p:origin x="-78" y="-420"/>
      </p:cViewPr>
      <p:guideLst>
        <p:guide orient="horz" pos="3855"/>
        <p:guide pos="3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l"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7550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l"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b="0"/>
            </a:lvl1pPr>
          </a:lstStyle>
          <a:p>
            <a:fld id="{100D7E6E-6F04-4492-A80B-6D90AF05AC5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9110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1CAAD8-6C4E-47F2-BB1C-56151B3D2E78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09B72D-66BD-41C0-91E9-C8F850C776BC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E37095-6939-4EC8-BD0C-C07CB275076F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430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6375" y="217488"/>
            <a:ext cx="6396038" cy="4429125"/>
          </a:xfrm>
          <a:ln/>
        </p:spPr>
      </p:sp>
      <p:sp>
        <p:nvSpPr>
          <p:cNvPr id="43011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681038" y="4911725"/>
            <a:ext cx="5443537" cy="4471988"/>
          </a:xfrm>
        </p:spPr>
        <p:txBody>
          <a:bodyPr lIns="91440" tIns="45720" rIns="91440" bIns="45720"/>
          <a:lstStyle/>
          <a:p>
            <a:endParaRPr lang="ja-JP" altLang="ja-JP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F7519A1-0049-474B-BF4D-00E16FFE36D8}" type="slidenum">
              <a:rPr lang="ja-JP" altLang="en-US" sz="1200" b="0">
                <a:solidFill>
                  <a:prstClr val="black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ja-JP" altLang="en-US" sz="1200" b="0">
              <a:solidFill>
                <a:prstClr val="black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4970B6-32A1-4ED8-AD17-1C1CB47C691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A4B7B4-7134-461A-8062-D2110E5989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BB98D4-07D1-4AAF-95D7-B32A6786FC9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39687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16450" y="1600200"/>
            <a:ext cx="39687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72EBAA-E607-409F-B9BF-575CF322BE0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C4E904-B6AD-423E-A1BD-DE15FD6632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6DE00E-FD47-474B-A9B7-3576948860D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A5FE8C-939F-4C04-A3C0-9508B6C502B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113A01-9058-45BA-9431-67E5335599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547885-7E38-420D-88B6-38DB180C9B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89667A-4FF1-43FF-9AA7-C7E4CAA99BB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7825" y="17463"/>
            <a:ext cx="2171700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2725" y="17463"/>
            <a:ext cx="6362700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1D127B-FFC3-4261-883F-D99E3E333B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 dirty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212725" y="17463"/>
            <a:ext cx="8686800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40964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089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8305007" y="1066006"/>
            <a:ext cx="2011362" cy="41592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b="0">
                <a:solidFill>
                  <a:srgbClr val="575F6D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7705726" y="3721100"/>
            <a:ext cx="3200400" cy="396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rgbClr val="575F6D"/>
                </a:solidFill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555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white"/>
              </a:solidFill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9197975" y="6215063"/>
            <a:ext cx="595313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 dirty="0">
              <a:solidFill>
                <a:prstClr val="white"/>
              </a:solidFill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9167813" y="6234113"/>
            <a:ext cx="6604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3FACCBA-CD5A-4D44-82C7-13F76AE9C8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90868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304800" y="314325"/>
            <a:ext cx="52629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altLang="ja-JP" b="0" dirty="0">
                <a:solidFill>
                  <a:srgbClr val="00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b="0" dirty="0">
                <a:solidFill>
                  <a:srgbClr val="333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b="0" dirty="0">
                <a:solidFill>
                  <a:srgbClr val="B3B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「当日運営チェックシート」ご利用の前に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354013" y="801688"/>
            <a:ext cx="8071529" cy="252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１）本シートに記載している内容は、一般的なイベント運営を基本としています。</a:t>
            </a:r>
          </a:p>
          <a:p>
            <a:pPr algn="l"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ご利用の際には、イベントの規模、企画内容などに合わせ、改編して利用されることをお勧めします。</a:t>
            </a:r>
          </a:p>
          <a:p>
            <a:pPr algn="l">
              <a:lnSpc>
                <a:spcPct val="120000"/>
              </a:lnSpc>
            </a:pPr>
            <a:endParaRPr lang="ja-JP" altLang="en-US" sz="12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２）詳細は具体的にするのがポイントです。</a:t>
            </a:r>
          </a:p>
          <a:p>
            <a:pPr marL="274638" indent="-274638" algn="l"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「講演者用の水（ペットボトル小</a:t>
            </a:r>
            <a:r>
              <a:rPr lang="en-US" altLang="ja-JP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</a:t>
            </a: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１）とコップを演台に置く。」など、見る人によって認識がズレないよう</a:t>
            </a:r>
            <a:r>
              <a:rPr lang="ja-JP" altLang="en-US" sz="1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、数</a:t>
            </a: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や位置などを明記します。</a:t>
            </a:r>
          </a:p>
          <a:p>
            <a:pPr algn="l">
              <a:lnSpc>
                <a:spcPct val="120000"/>
              </a:lnSpc>
            </a:pPr>
            <a:endParaRPr lang="ja-JP" altLang="en-US" sz="12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３）チェックシートはプリントして使用してください。</a:t>
            </a:r>
          </a:p>
          <a:p>
            <a:pPr algn="l">
              <a:lnSpc>
                <a:spcPct val="120000"/>
              </a:lnSpc>
            </a:pPr>
            <a:endParaRPr lang="ja-JP" altLang="en-US" sz="12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74638" indent="-274638" algn="l"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４）実施後、各担当者に、わかりづらいところがなかったか、迷ったところがなかったかなどヒアリングし、よりわかりやすいチェックシート</a:t>
            </a:r>
            <a:r>
              <a:rPr lang="ja-JP" altLang="en-US" sz="1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になる</a:t>
            </a: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よう、改善していきます。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66" y="1259572"/>
            <a:ext cx="8493980" cy="4922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0"/>
            <a:ext cx="30876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ja-JP" altLang="en-US" sz="1200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［当日運営チェックシート］操作解説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480081" y="52388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ja-JP" altLang="en-US" sz="800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pPr algn="l"/>
            <a:r>
              <a:rPr lang="ja-JP" altLang="en-US" sz="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pPr algn="l"/>
            <a:r>
              <a:rPr lang="ja-JP" altLang="en-US" sz="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 algn="l"/>
            <a:r>
              <a:rPr lang="en-US" altLang="ja-JP" sz="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5791198" y="4963886"/>
            <a:ext cx="250372" cy="94229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971686" y="806450"/>
            <a:ext cx="300355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</a:t>
            </a:r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</a:t>
            </a:r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し、文字を入力します。</a:t>
            </a:r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1625600" y="1058863"/>
            <a:ext cx="568325" cy="808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5719535" y="5906182"/>
            <a:ext cx="4051527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セルをクリックし、内容を書き換えます。</a:t>
            </a:r>
          </a:p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一部分のみ変更したい場合は、その文字の位置にマウスポインタを持っていき、ダブルクリックしてカーソルがたったら文字を打ち変えます。</a:t>
            </a:r>
          </a:p>
        </p:txBody>
      </p:sp>
      <p:sp>
        <p:nvSpPr>
          <p:cNvPr id="35276" name="AutoShape 460"/>
          <p:cNvSpPr>
            <a:spLocks noChangeArrowheads="1"/>
          </p:cNvSpPr>
          <p:nvPr/>
        </p:nvSpPr>
        <p:spPr bwMode="auto">
          <a:xfrm>
            <a:off x="6880225" y="750888"/>
            <a:ext cx="2078038" cy="609600"/>
          </a:xfrm>
          <a:prstGeom prst="wedgeRectCallout">
            <a:avLst>
              <a:gd name="adj1" fmla="val -33269"/>
              <a:gd name="adj2" fmla="val 126042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黄色のセルに役割別の責任者の名前を記入します</a:t>
            </a:r>
          </a:p>
        </p:txBody>
      </p:sp>
      <p:sp>
        <p:nvSpPr>
          <p:cNvPr id="35280" name="Text Box 464"/>
          <p:cNvSpPr txBox="1">
            <a:spLocks noChangeArrowheads="1"/>
          </p:cNvSpPr>
          <p:nvPr/>
        </p:nvSpPr>
        <p:spPr bwMode="auto">
          <a:xfrm>
            <a:off x="5719536" y="6396323"/>
            <a:ext cx="3627438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altLang="ja-JP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セル内で文字を折り返すときは、</a:t>
            </a:r>
            <a:r>
              <a:rPr lang="en-US" altLang="ja-JP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Alt</a:t>
            </a:r>
            <a:r>
              <a:rPr lang="ja-JP" altLang="en-US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＋</a:t>
            </a:r>
            <a:r>
              <a:rPr lang="en-US" altLang="ja-JP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Enter</a:t>
            </a:r>
            <a:r>
              <a:rPr lang="ja-JP" altLang="en-US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キーを押します。</a:t>
            </a:r>
          </a:p>
        </p:txBody>
      </p:sp>
      <p:sp>
        <p:nvSpPr>
          <p:cNvPr id="35283" name="AutoShape 467"/>
          <p:cNvSpPr>
            <a:spLocks noChangeArrowheads="1"/>
          </p:cNvSpPr>
          <p:nvPr/>
        </p:nvSpPr>
        <p:spPr bwMode="auto">
          <a:xfrm>
            <a:off x="1447799" y="2351769"/>
            <a:ext cx="471947" cy="433388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85" name="AutoShape 469"/>
          <p:cNvSpPr>
            <a:spLocks noChangeArrowheads="1"/>
          </p:cNvSpPr>
          <p:nvPr/>
        </p:nvSpPr>
        <p:spPr bwMode="auto">
          <a:xfrm>
            <a:off x="2311859" y="2362882"/>
            <a:ext cx="490538" cy="3862387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84" name="AutoShape 468"/>
          <p:cNvSpPr>
            <a:spLocks noChangeArrowheads="1"/>
          </p:cNvSpPr>
          <p:nvPr/>
        </p:nvSpPr>
        <p:spPr bwMode="auto">
          <a:xfrm>
            <a:off x="2957972" y="3809094"/>
            <a:ext cx="2078037" cy="804863"/>
          </a:xfrm>
          <a:prstGeom prst="wedgeRectCallout">
            <a:avLst>
              <a:gd name="adj1" fmla="val -59014"/>
              <a:gd name="adj2" fmla="val -111537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注）計算式が設定されているので変更しないようにします</a:t>
            </a:r>
          </a:p>
        </p:txBody>
      </p:sp>
      <p:sp>
        <p:nvSpPr>
          <p:cNvPr id="35278" name="AutoShape 462"/>
          <p:cNvSpPr>
            <a:spLocks noChangeArrowheads="1"/>
          </p:cNvSpPr>
          <p:nvPr/>
        </p:nvSpPr>
        <p:spPr bwMode="auto">
          <a:xfrm>
            <a:off x="2972259" y="4918757"/>
            <a:ext cx="1631950" cy="795337"/>
          </a:xfrm>
          <a:prstGeom prst="wedgeRectCallout">
            <a:avLst>
              <a:gd name="adj1" fmla="val -93386"/>
              <a:gd name="adj2" fmla="val -1207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黄色のセルに時間の目安を記入します</a:t>
            </a:r>
          </a:p>
        </p:txBody>
      </p:sp>
      <p:sp>
        <p:nvSpPr>
          <p:cNvPr id="35286" name="AutoShape 470"/>
          <p:cNvSpPr>
            <a:spLocks noChangeArrowheads="1"/>
          </p:cNvSpPr>
          <p:nvPr/>
        </p:nvSpPr>
        <p:spPr bwMode="auto">
          <a:xfrm>
            <a:off x="389397" y="3518582"/>
            <a:ext cx="2078037" cy="804862"/>
          </a:xfrm>
          <a:prstGeom prst="wedgeRectCallout">
            <a:avLst>
              <a:gd name="adj1" fmla="val 9509"/>
              <a:gd name="adj2" fmla="val -137181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注）会場利用可能時間の開始時刻が自動で表示されるので、変更しないようにします</a:t>
            </a:r>
          </a:p>
        </p:txBody>
      </p:sp>
      <p:sp>
        <p:nvSpPr>
          <p:cNvPr id="35287" name="AutoShape 471"/>
          <p:cNvSpPr>
            <a:spLocks noChangeArrowheads="1"/>
          </p:cNvSpPr>
          <p:nvPr/>
        </p:nvSpPr>
        <p:spPr bwMode="auto">
          <a:xfrm>
            <a:off x="4278313" y="739775"/>
            <a:ext cx="2078037" cy="609600"/>
          </a:xfrm>
          <a:prstGeom prst="wedgeRectCallout">
            <a:avLst>
              <a:gd name="adj1" fmla="val -62069"/>
              <a:gd name="adj2" fmla="val 10260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黄色のセルに日付と時間を記入します</a:t>
            </a:r>
          </a:p>
        </p:txBody>
      </p:sp>
      <p:sp>
        <p:nvSpPr>
          <p:cNvPr id="35289" name="Line 473"/>
          <p:cNvSpPr>
            <a:spLocks noChangeShapeType="1"/>
          </p:cNvSpPr>
          <p:nvPr/>
        </p:nvSpPr>
        <p:spPr bwMode="auto">
          <a:xfrm>
            <a:off x="3208338" y="2339975"/>
            <a:ext cx="3632200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90" name="Text Box 474"/>
          <p:cNvSpPr txBox="1">
            <a:spLocks noChangeArrowheads="1"/>
          </p:cNvSpPr>
          <p:nvPr/>
        </p:nvSpPr>
        <p:spPr bwMode="auto">
          <a:xfrm>
            <a:off x="6831013" y="2543175"/>
            <a:ext cx="2940050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フィルターを</a:t>
            </a:r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かけたいとき）</a:t>
            </a:r>
          </a:p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「責任者」と「担当者名」のセルを指定し、</a:t>
            </a:r>
          </a:p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＞並べ替えとフィルター＞フィルター</a:t>
            </a:r>
            <a:endParaRPr lang="en-US" altLang="ja-JP" sz="900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でフィルターを</a:t>
            </a:r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設定します。</a:t>
            </a:r>
          </a:p>
          <a:p>
            <a:pPr algn="l"/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各セルに表示される▼をクリックし</a:t>
            </a:r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、表示させたい</a:t>
            </a:r>
            <a:endParaRPr lang="en-US" altLang="ja-JP" sz="900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名前にのみチェックを入れ「</a:t>
            </a:r>
            <a:r>
              <a:rPr lang="en-US" altLang="ja-JP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OK</a:t>
            </a:r>
            <a:r>
              <a:rPr lang="ja-JP" altLang="en-US" sz="9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」をクリックします。</a:t>
            </a:r>
            <a:endParaRPr lang="ja-JP" altLang="en-US" sz="9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9167813" y="6234113"/>
            <a:ext cx="660400" cy="520700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0FCCFA6-0B63-4A87-9D68-45BCE1CDF375}" type="slidenum">
              <a:rPr lang="ja-JP" altLang="en-US" sz="1400">
                <a:solidFill>
                  <a:srgbClr val="FFFFFF"/>
                </a:solidFill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ja-JP" alt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268413" y="4365625"/>
            <a:ext cx="736917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l">
              <a:lnSpc>
                <a:spcPct val="120000"/>
              </a:lnSpc>
            </a:pP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ロゴは、米国 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 algn="l"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 algn="l"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 algn="l"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5929</TotalTime>
  <Words>304</Words>
  <Application>Microsoft Office PowerPoint</Application>
  <PresentationFormat>A4 210 x 297 mm</PresentationFormat>
  <Paragraphs>39</Paragraphs>
  <Slides>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標準デザイン</vt:lpstr>
      <vt:lpstr>1_スパイス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243</cp:revision>
  <dcterms:created xsi:type="dcterms:W3CDTF">2004-10-04T02:25:45Z</dcterms:created>
  <dcterms:modified xsi:type="dcterms:W3CDTF">2011-04-11T12:24:19Z</dcterms:modified>
</cp:coreProperties>
</file>