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5"/>
  </p:notesMasterIdLst>
  <p:sldIdLst>
    <p:sldId id="261" r:id="rId3"/>
    <p:sldId id="262" r:id="rId4"/>
  </p:sldIdLst>
  <p:sldSz cx="9906000" cy="6858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B3B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 varScale="1">
        <p:scale>
          <a:sx n="87" d="100"/>
          <a:sy n="87" d="100"/>
        </p:scale>
        <p:origin x="-78" y="-420"/>
      </p:cViewPr>
      <p:guideLst>
        <p:guide orient="horz" pos="3855"/>
        <p:guide pos="3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7550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fld id="{C5A29C3C-19D8-4548-9196-DAEC08F323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499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7360AE-6F90-40F6-A6D2-EEAAB7B1374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42D126-C560-45E2-A299-96DD6DF24B3A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6375" y="217488"/>
            <a:ext cx="6396038" cy="4429125"/>
          </a:xfrm>
          <a:ln/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681038" y="4911725"/>
            <a:ext cx="5443537" cy="4471988"/>
          </a:xfrm>
        </p:spPr>
        <p:txBody>
          <a:bodyPr lIns="91440" tIns="45720" rIns="91440" bIns="45720"/>
          <a:lstStyle/>
          <a:p>
            <a:endParaRPr lang="ja-JP" altLang="ja-JP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809B8C2-ED2F-4CB3-8131-DE16CF79B2AE}" type="slidenum">
              <a:rPr lang="ja-JP" altLang="en-US" sz="1200" b="0">
                <a:solidFill>
                  <a:prstClr val="black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200" b="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AB2229-6B78-4BE6-A3F0-4AA913D9C9A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1C4CB4-6252-4875-8463-6377E96C05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375115-DD72-4630-A5F3-2D68ADAAED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645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401AE5-2D2A-4DF3-91DF-54CCE68348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B0FD7D-4C39-402D-BA65-55021AB44E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90AB1D-4C98-4D93-9A72-4AB5B7E7011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74C417-23CB-49E5-9903-64EC9D9914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84EFC6-C03A-4A03-947E-3480157B43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417AD0-8C69-4884-941E-D016F50AF5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560D39-D333-465F-A265-D27657F1E0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7825" y="17463"/>
            <a:ext cx="2171700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2725" y="17463"/>
            <a:ext cx="6362700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7FC5B8-9E4F-480D-ADCC-CD2841828F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212725" y="17463"/>
            <a:ext cx="8686800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3994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5007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b="0">
                <a:solidFill>
                  <a:srgbClr val="575F6D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575F6D"/>
                </a:solidFill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555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white"/>
              </a:solidFill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9197975" y="6215063"/>
            <a:ext cx="595313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white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9167813" y="6234113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4FDEAA-20F5-4364-AF3C-8FB17F6BF9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90868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916" y="913040"/>
            <a:ext cx="5025984" cy="520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41288" y="184150"/>
            <a:ext cx="3087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［イベント運営費用精算シート］操作解説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578138" y="96838"/>
            <a:ext cx="5559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2217737" y="3990624"/>
            <a:ext cx="340405" cy="4527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V="1">
            <a:off x="5664200" y="1506538"/>
            <a:ext cx="1554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7240588" y="1381125"/>
            <a:ext cx="2016125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をクリックし、入力します。</a:t>
            </a:r>
            <a:endParaRPr lang="ja-JP" altLang="en-US" sz="9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42924" y="4460863"/>
            <a:ext cx="3872321" cy="10618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行が足りなくなったら、</a:t>
            </a:r>
          </a:p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行を指定→右クリック→挿入 を選択し、行を増やします。</a:t>
            </a:r>
          </a:p>
          <a:p>
            <a:endParaRPr lang="ja-JP" altLang="en-US" sz="9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行を増やすときの注意</a:t>
            </a:r>
          </a:p>
          <a:p>
            <a:r>
              <a:rPr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計算式が入っている行を指定して、その上に行を挿入すると、計算式がズレ</a:t>
            </a:r>
            <a:r>
              <a:rPr lang="ja-JP" altLang="en-US" sz="900" dirty="0" err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て</a:t>
            </a:r>
            <a:r>
              <a:rPr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しまいます。</a:t>
            </a:r>
          </a:p>
          <a:p>
            <a:r>
              <a:rPr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黄色、ピンク色の行以外の行を指定し、挿入するようにしてください。</a:t>
            </a:r>
          </a:p>
        </p:txBody>
      </p:sp>
      <p:sp>
        <p:nvSpPr>
          <p:cNvPr id="35276" name="AutoShape 460"/>
          <p:cNvSpPr>
            <a:spLocks noChangeArrowheads="1"/>
          </p:cNvSpPr>
          <p:nvPr/>
        </p:nvSpPr>
        <p:spPr bwMode="auto">
          <a:xfrm>
            <a:off x="396875" y="1017588"/>
            <a:ext cx="2078038" cy="804862"/>
          </a:xfrm>
          <a:prstGeom prst="wedgeRectCallout">
            <a:avLst>
              <a:gd name="adj1" fmla="val 79792"/>
              <a:gd name="adj2" fmla="val 4814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追加する項目がある場合は、空白の行に記入します</a:t>
            </a:r>
          </a:p>
        </p:txBody>
      </p:sp>
      <p:sp>
        <p:nvSpPr>
          <p:cNvPr id="35284" name="AutoShape 468"/>
          <p:cNvSpPr>
            <a:spLocks noChangeArrowheads="1"/>
          </p:cNvSpPr>
          <p:nvPr/>
        </p:nvSpPr>
        <p:spPr bwMode="auto">
          <a:xfrm>
            <a:off x="6485164" y="1759404"/>
            <a:ext cx="958850" cy="258762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88" name="AutoShape 472"/>
          <p:cNvSpPr>
            <a:spLocks noChangeArrowheads="1"/>
          </p:cNvSpPr>
          <p:nvPr/>
        </p:nvSpPr>
        <p:spPr bwMode="auto">
          <a:xfrm>
            <a:off x="6485164" y="5595256"/>
            <a:ext cx="969736" cy="516397"/>
          </a:xfrm>
          <a:prstGeom prst="roundRect">
            <a:avLst>
              <a:gd name="adj" fmla="val 10106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86" name="AutoShape 470"/>
          <p:cNvSpPr>
            <a:spLocks noChangeArrowheads="1"/>
          </p:cNvSpPr>
          <p:nvPr/>
        </p:nvSpPr>
        <p:spPr bwMode="auto">
          <a:xfrm>
            <a:off x="7324044" y="2499405"/>
            <a:ext cx="2078037" cy="804862"/>
          </a:xfrm>
          <a:prstGeom prst="wedgeRectCallout">
            <a:avLst>
              <a:gd name="adj1" fmla="val -54342"/>
              <a:gd name="adj2" fmla="val -108691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注）計算式が設定されているので変更しないようにします</a:t>
            </a:r>
          </a:p>
        </p:txBody>
      </p:sp>
      <p:sp>
        <p:nvSpPr>
          <p:cNvPr id="35287" name="AutoShape 471"/>
          <p:cNvSpPr>
            <a:spLocks noChangeArrowheads="1"/>
          </p:cNvSpPr>
          <p:nvPr/>
        </p:nvSpPr>
        <p:spPr bwMode="auto">
          <a:xfrm>
            <a:off x="7639957" y="5711825"/>
            <a:ext cx="2078038" cy="804863"/>
          </a:xfrm>
          <a:prstGeom prst="wedgeRectCallout">
            <a:avLst>
              <a:gd name="adj1" fmla="val -70625"/>
              <a:gd name="adj2" fmla="val 889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注）計算式が設定されているので変更しないようにします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9167813" y="6234113"/>
            <a:ext cx="6604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61D13F7-76DF-4575-9227-857DE045BBAA}" type="slidenum">
              <a:rPr lang="ja-JP" altLang="en-US" sz="1400">
                <a:solidFill>
                  <a:srgbClr val="FFFFFF"/>
                </a:solidFill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268413" y="4365625"/>
            <a:ext cx="736917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ロゴは、米国 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5889</TotalTime>
  <Words>214</Words>
  <Application>Microsoft Office PowerPoint</Application>
  <PresentationFormat>A4 210 x 297 mm</PresentationFormat>
  <Paragraphs>23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標準デザイン</vt:lpstr>
      <vt:lpstr>1_スパイス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243</cp:revision>
  <dcterms:created xsi:type="dcterms:W3CDTF">2004-10-04T02:25:45Z</dcterms:created>
  <dcterms:modified xsi:type="dcterms:W3CDTF">2011-04-11T12:34:14Z</dcterms:modified>
</cp:coreProperties>
</file>