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C6B44-3476-457A-9EA7-227C235D67F1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F0B3D-2902-4880-9FCC-77628BF678A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4325B-EA80-4506-A3FE-1CC8144E02F8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0CE26-70D5-4749-B482-D1D09434D1E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0F95-D901-4835-875F-C58ADC05CECC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49A8C-F939-49E0-AFA5-463B304C74C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F0C97-8424-41B8-A636-2B5279EF4AEB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74A71-5C56-4203-8D1D-5945BC59142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69009-D985-4CD0-842D-ABBE4FD1C36D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41B1F-AA17-4E1F-AB33-4F2DF9044B9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3C32B-4091-4A75-9CD7-5C631DDF21DB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3E70C-21FB-4118-BEFB-30D2FEB87AB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85D7F-FA13-408C-A019-9E2AA789383C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03B5-2104-45E7-8D5E-9FB650E3DCE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5C190-53B4-4038-B2BC-1CF3719F21C7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F624-A5FF-477B-8ACA-78C21CF0C9F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263BB-E4D1-4652-8172-829DEE09C50A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EAA74-F4D6-4734-9D55-D03A0E8CE22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CEAFC-7FB2-4619-9A12-E275AC50A0CC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681BE-64FC-4DF9-AC35-B36729CA79E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E2348-AABB-476E-A686-18DE1661F3FE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54F1F-99E8-4E46-A8A8-0E97C8ACAFA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376EDC-D241-4FAA-B853-593757C4592D}" type="datetimeFigureOut">
              <a:rPr lang="ja-JP" altLang="en-US"/>
              <a:pPr>
                <a:defRPr/>
              </a:pPr>
              <a:t>2011/4/15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0788957-AD85-437E-9051-DB57778363F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496" y="96421"/>
            <a:ext cx="4892675" cy="490537"/>
          </a:xfrm>
          <a:prstGeom prst="rect">
            <a:avLst/>
          </a:prstGeom>
          <a:solidFill>
            <a:srgbClr val="FFFFFF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107763" dir="2700000" algn="ctr" rotWithShape="0">
              <a:srgbClr val="99CC00">
                <a:alpha val="5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ja-JP" altLang="en-US" sz="2000" b="1" kern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プレゼンテーション直前チェックシート</a:t>
            </a:r>
            <a:endParaRPr lang="ja-JP" altLang="en-US" b="1" kern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31" name="表 30"/>
          <p:cNvGraphicFramePr>
            <a:graphicFrameLocks noGrp="1"/>
          </p:cNvGraphicFramePr>
          <p:nvPr/>
        </p:nvGraphicFramePr>
        <p:xfrm>
          <a:off x="179512" y="1143000"/>
          <a:ext cx="3672407" cy="5396870"/>
        </p:xfrm>
        <a:graphic>
          <a:graphicData uri="http://schemas.openxmlformats.org/drawingml/2006/table">
            <a:tbl>
              <a:tblPr/>
              <a:tblGrid>
                <a:gridCol w="299788"/>
                <a:gridCol w="2580532"/>
                <a:gridCol w="792087"/>
              </a:tblGrid>
              <a:tr h="2857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チェック項目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OK</a:t>
                      </a:r>
                      <a:b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※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○印）</a:t>
                      </a:r>
                    </a:p>
                  </a:txBody>
                  <a:tcPr marL="36000" marR="36000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プレゼンテーションの目的に合ったシナリオになっていますか？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聞き手はどのような人か（立場、期待、ニーズなど）把握していますか？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プレゼンテーションの会場、入り時間、持ち時間は把握していますか？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準備する資料（スライド、配布の有無、印刷など）について把握していますか？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資料の準備はできていますか？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図解やグラフ、画像なども使ったわかりやすい資料になっていますか？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資料の誤字脱字は確認・修正しましたか？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テーマごとの時間配分を考えていますか？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時間配分が狂ったときの対策は考えていますか？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7933C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ja-JP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77933C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会場の環境（機材、部屋の広さなど）は確認しましたか？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正方形/長方形 24"/>
          <p:cNvSpPr/>
          <p:nvPr/>
        </p:nvSpPr>
        <p:spPr>
          <a:xfrm>
            <a:off x="5006480" y="96421"/>
            <a:ext cx="4024592" cy="254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このシートは印刷して使用してください。</a:t>
            </a:r>
            <a:endParaRPr lang="en-US" altLang="ja-JP" sz="105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01" name="正方形/長方形 26"/>
          <p:cNvSpPr>
            <a:spLocks noChangeArrowheads="1"/>
          </p:cNvSpPr>
          <p:nvPr/>
        </p:nvSpPr>
        <p:spPr bwMode="auto">
          <a:xfrm>
            <a:off x="214313" y="857250"/>
            <a:ext cx="4000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ja-JP" sz="1200" b="1" dirty="0">
                <a:solidFill>
                  <a:srgbClr val="99CC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プレゼンテーション準備（プレゼンター用）</a:t>
            </a:r>
            <a:endParaRPr lang="en-US" altLang="ja-JP" sz="12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30" name="表 29"/>
          <p:cNvGraphicFramePr>
            <a:graphicFrameLocks noGrp="1"/>
          </p:cNvGraphicFramePr>
          <p:nvPr/>
        </p:nvGraphicFramePr>
        <p:xfrm>
          <a:off x="3964398" y="1143000"/>
          <a:ext cx="5072098" cy="54121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7978"/>
                <a:gridCol w="2413191"/>
                <a:gridCol w="769293"/>
                <a:gridCol w="1571636"/>
              </a:tblGrid>
              <a:tr h="28575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チェック項目</a:t>
                      </a:r>
                      <a:endParaRPr kumimoji="1" lang="ja-JP" altLang="en-US" sz="1050" b="1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OK</a:t>
                      </a:r>
                      <a:b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</a:br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（</a:t>
                      </a:r>
                      <a:r>
                        <a:rPr kumimoji="1" lang="en-US" altLang="ja-JP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※</a:t>
                      </a:r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○印）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改善ポイント</a:t>
                      </a:r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伝えたいポイントは明確ですか？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例）ポイントをもう少し絞ると良い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例えや具体例を使った、わかりやすい説明になっていますか？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熱意は伝わりますか？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話す速度や間、声の大きさは適切ですか？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背筋を伸ばし、正しい姿勢で話すことができていますか？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聞き手の目を見ながら話していますか？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身振り手振りを交えて、わかりやすく説明していますか？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専門用語は別の用語に置き換えるか、用語の説明をしていますか？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山場と感じるポイント（盛り上がるところ）はありますか？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ja-JP" altLang="en-US" sz="1050" b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900" b="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時間配分は適切ですか？</a:t>
                      </a:r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b="0" dirty="0">
                        <a:solidFill>
                          <a:schemeClr val="tx1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63" name="正方形/長方形 31"/>
          <p:cNvSpPr>
            <a:spLocks noChangeArrowheads="1"/>
          </p:cNvSpPr>
          <p:nvPr/>
        </p:nvSpPr>
        <p:spPr bwMode="auto">
          <a:xfrm>
            <a:off x="3857625" y="857250"/>
            <a:ext cx="4000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</a:pPr>
            <a:r>
              <a:rPr lang="en-US" altLang="ja-JP" sz="1200" b="1" dirty="0">
                <a:solidFill>
                  <a:srgbClr val="99CC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12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プレゼンテーション実践トレーニング（聞き手用）</a:t>
            </a:r>
            <a:endParaRPr lang="en-US" altLang="ja-JP" sz="12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04048" y="310734"/>
            <a:ext cx="4176464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左表はプレゼンターが自分でチェックします。右表は、他</a:t>
            </a:r>
            <a:r>
              <a:rPr lang="ja-JP" altLang="en-US" sz="105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endParaRPr lang="en-US" altLang="ja-JP" sz="105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87313" indent="-87313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05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</a:t>
            </a:r>
            <a:r>
              <a:rPr lang="ja-JP" altLang="en-US" sz="105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メンバー</a:t>
            </a: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に聞き手の視点でチェックしてもらうためのものです。</a:t>
            </a:r>
            <a:endParaRPr lang="en-US" altLang="ja-JP" sz="105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954088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 ロゴ、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Internet Explorer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Windows Vista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 ロゴは、米国 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Microsoft Corporation 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および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またはその関連会社の商標です。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制作・著作：マイクロソフト株式会社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407</Words>
  <Application>Microsoft Office PowerPoint</Application>
  <PresentationFormat>画面に合わせる (4:3)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Arial</vt:lpstr>
      <vt:lpstr>ＭＳ Ｐゴシック</vt:lpstr>
      <vt:lpstr>Calibri</vt:lpstr>
      <vt:lpstr>HGP創英角ｺﾞｼｯｸUB</vt:lpstr>
      <vt:lpstr>Arial Black</vt:lpstr>
      <vt:lpstr>メイリオ</vt:lpstr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Oda Junko</dc:creator>
  <cp:lastModifiedBy>KN100</cp:lastModifiedBy>
  <cp:revision>22</cp:revision>
  <dcterms:created xsi:type="dcterms:W3CDTF">2010-02-17T00:47:33Z</dcterms:created>
  <dcterms:modified xsi:type="dcterms:W3CDTF">2011-04-15T09:29:15Z</dcterms:modified>
</cp:coreProperties>
</file>