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1" r:id="rId2"/>
    <p:sldId id="262" r:id="rId3"/>
  </p:sldIdLst>
  <p:sldSz cx="6858000" cy="9906000" type="A4"/>
  <p:notesSz cx="6805613" cy="9939338"/>
  <p:custDataLst>
    <p:tags r:id="rId5"/>
  </p:custDataLst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569">
          <p15:clr>
            <a:srgbClr val="A4A3A4"/>
          </p15:clr>
        </p15:guide>
        <p15:guide id="2" pos="220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C0C0C0"/>
    <a:srgbClr val="FFC671"/>
    <a:srgbClr val="000066"/>
    <a:srgbClr val="CCCCFF"/>
    <a:srgbClr val="99CCFF"/>
    <a:srgbClr val="FF99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601" autoAdjust="0"/>
    <p:restoredTop sz="98177" autoAdjust="0"/>
  </p:normalViewPr>
  <p:slideViewPr>
    <p:cSldViewPr snapToGrid="0">
      <p:cViewPr>
        <p:scale>
          <a:sx n="95" d="100"/>
          <a:sy n="95" d="100"/>
        </p:scale>
        <p:origin x="804" y="-2466"/>
      </p:cViewPr>
      <p:guideLst>
        <p:guide orient="horz" pos="5569"/>
        <p:guide pos="220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tags" Target="tags/tag1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>
            <a:lvl1pPr algn="r"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17725" y="746125"/>
            <a:ext cx="2581275" cy="3727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3537" cy="447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defTabSz="1066800">
              <a:defRPr sz="14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39275"/>
            <a:ext cx="294957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6611" tIns="53308" rIns="106611" bIns="53308" numCol="1" anchor="b" anchorCtr="0" compatLnSpc="1">
            <a:prstTxWarp prst="textNoShape">
              <a:avLst/>
            </a:prstTxWarp>
          </a:bodyPr>
          <a:lstStyle>
            <a:lvl1pPr algn="r" defTabSz="1066800">
              <a:defRPr sz="1400" smtClean="0"/>
            </a:lvl1pPr>
          </a:lstStyle>
          <a:p>
            <a:pPr>
              <a:defRPr/>
            </a:pPr>
            <a:fld id="{F48BFEB8-702C-4832-A31E-1E2A8791F49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63961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099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4100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ED8527-7DC3-4331-A15B-0382B76C635A}" type="slidenum">
              <a:rPr lang="en-US" altLang="ja-JP"/>
              <a:pPr/>
              <a:t>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764278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en-US" smtClean="0"/>
          </a:p>
        </p:txBody>
      </p:sp>
      <p:sp>
        <p:nvSpPr>
          <p:cNvPr id="512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05EB11-458F-4E56-BA79-F16C23ECCF1F}" type="slidenum">
              <a:rPr lang="en-US" altLang="ja-JP"/>
              <a:pPr/>
              <a:t>2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73295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875"/>
            <a:ext cx="1543050" cy="8451850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42900" y="396875"/>
            <a:ext cx="4476750" cy="8451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42900" y="2311400"/>
            <a:ext cx="6172200" cy="65373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429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505200" y="2311400"/>
            <a:ext cx="3009900" cy="653732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5"/>
          <p:cNvSpPr txBox="1">
            <a:spLocks noChangeArrowheads="1"/>
          </p:cNvSpPr>
          <p:nvPr/>
        </p:nvSpPr>
        <p:spPr bwMode="auto">
          <a:xfrm>
            <a:off x="0" y="355600"/>
            <a:ext cx="23495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2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［プレスリリース］操作解説</a:t>
            </a:r>
          </a:p>
        </p:txBody>
      </p:sp>
      <p:sp>
        <p:nvSpPr>
          <p:cNvPr id="1027" name="Text Box 6"/>
          <p:cNvSpPr txBox="1">
            <a:spLocks noChangeArrowheads="1"/>
          </p:cNvSpPr>
          <p:nvPr/>
        </p:nvSpPr>
        <p:spPr bwMode="auto">
          <a:xfrm>
            <a:off x="2127250" y="76200"/>
            <a:ext cx="4625975" cy="830997"/>
          </a:xfrm>
          <a:prstGeom prst="rect">
            <a:avLst/>
          </a:prstGeom>
          <a:noFill/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800" b="1" i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記号の意味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・・「＞」記号は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、リボン上のタブ、コマンドを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たどることを示す</a:t>
            </a:r>
          </a:p>
          <a:p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ダブルクリック→ワードアート	・・・「→」記号は、次のアクションを示す</a:t>
            </a:r>
          </a:p>
          <a:p>
            <a:pPr>
              <a:tabLst>
                <a:tab pos="1879600" algn="l"/>
                <a:tab pos="2159000" algn="l"/>
              </a:tabLst>
            </a:pP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説明書き段落間の「・・・・・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・・」</a:t>
            </a:r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・・破線上部は新しく設定する場合の説明、破線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下部</a:t>
            </a:r>
            <a:r>
              <a:rPr lang="en-US" altLang="ja-JP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		</a:t>
            </a:r>
            <a:r>
              <a:rPr lang="ja-JP" altLang="en-US" sz="8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は現状の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ものを修正する場合の説明</a:t>
            </a:r>
          </a:p>
          <a:p>
            <a:r>
              <a:rPr lang="en-US" altLang="ja-JP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付きの説明書き		・・・操作のワンポイントアドバイス</a:t>
            </a:r>
          </a:p>
        </p:txBody>
      </p:sp>
      <p:pic>
        <p:nvPicPr>
          <p:cNvPr id="1028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875" y="2127250"/>
            <a:ext cx="5048250" cy="7151688"/>
          </a:xfrm>
          <a:prstGeom prst="rect">
            <a:avLst/>
          </a:prstGeom>
          <a:noFill/>
          <a:ln w="9525">
            <a:solidFill>
              <a:srgbClr val="C0C0C0"/>
            </a:solidFill>
            <a:miter lim="800000"/>
            <a:headEnd/>
            <a:tailEnd/>
          </a:ln>
        </p:spPr>
      </p:pic>
      <p:sp>
        <p:nvSpPr>
          <p:cNvPr id="1029" name="Text Box 8"/>
          <p:cNvSpPr txBox="1">
            <a:spLocks noChangeArrowheads="1"/>
          </p:cNvSpPr>
          <p:nvPr/>
        </p:nvSpPr>
        <p:spPr bwMode="auto">
          <a:xfrm>
            <a:off x="314325" y="4341813"/>
            <a:ext cx="227647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文中をクリックしてカーソルがたったら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文字を打ち変える</a:t>
            </a:r>
          </a:p>
        </p:txBody>
      </p:sp>
      <p:sp>
        <p:nvSpPr>
          <p:cNvPr id="1030" name="Line 9"/>
          <p:cNvSpPr>
            <a:spLocks noChangeShapeType="1"/>
          </p:cNvSpPr>
          <p:nvPr/>
        </p:nvSpPr>
        <p:spPr bwMode="auto">
          <a:xfrm flipH="1" flipV="1">
            <a:off x="955675" y="4695825"/>
            <a:ext cx="403225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1" name="Line 10"/>
          <p:cNvSpPr>
            <a:spLocks noChangeShapeType="1"/>
          </p:cNvSpPr>
          <p:nvPr/>
        </p:nvSpPr>
        <p:spPr bwMode="auto">
          <a:xfrm flipH="1">
            <a:off x="803275" y="3698875"/>
            <a:ext cx="606425" cy="5651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2" name="Text Box 11"/>
          <p:cNvSpPr txBox="1">
            <a:spLocks noChangeArrowheads="1"/>
          </p:cNvSpPr>
          <p:nvPr/>
        </p:nvSpPr>
        <p:spPr bwMode="auto">
          <a:xfrm>
            <a:off x="4737100" y="5548313"/>
            <a:ext cx="2120900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任意の写真、イラストを指定する</a:t>
            </a:r>
          </a:p>
        </p:txBody>
      </p:sp>
      <p:sp>
        <p:nvSpPr>
          <p:cNvPr id="1033" name="Line 12"/>
          <p:cNvSpPr>
            <a:spLocks noChangeShapeType="1"/>
          </p:cNvSpPr>
          <p:nvPr/>
        </p:nvSpPr>
        <p:spPr bwMode="auto">
          <a:xfrm>
            <a:off x="4165600" y="5451475"/>
            <a:ext cx="587375" cy="298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4" name="Text Box 13"/>
          <p:cNvSpPr txBox="1">
            <a:spLocks noChangeArrowheads="1"/>
          </p:cNvSpPr>
          <p:nvPr/>
        </p:nvSpPr>
        <p:spPr bwMode="auto">
          <a:xfrm>
            <a:off x="4658867" y="1373059"/>
            <a:ext cx="20562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＞画像から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</a:t>
            </a: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団体ロゴのファイルを指定する</a:t>
            </a:r>
          </a:p>
        </p:txBody>
      </p:sp>
      <p:sp>
        <p:nvSpPr>
          <p:cNvPr id="1035" name="Line 14"/>
          <p:cNvSpPr>
            <a:spLocks noChangeShapeType="1"/>
          </p:cNvSpPr>
          <p:nvPr/>
        </p:nvSpPr>
        <p:spPr bwMode="auto">
          <a:xfrm flipH="1" flipV="1">
            <a:off x="4537075" y="1825625"/>
            <a:ext cx="403225" cy="514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6" name="Text Box 15"/>
          <p:cNvSpPr txBox="1">
            <a:spLocks noChangeArrowheads="1"/>
          </p:cNvSpPr>
          <p:nvPr/>
        </p:nvSpPr>
        <p:spPr bwMode="auto">
          <a:xfrm>
            <a:off x="3904864" y="8921100"/>
            <a:ext cx="2953687" cy="5078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作成する行・列をドラッグする（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8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行</a:t>
            </a:r>
            <a:r>
              <a:rPr lang="en-US" altLang="ja-JP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×11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列以内）。または、作成する行・列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を数値で指定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する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。</a:t>
            </a:r>
            <a:endParaRPr lang="en-US" altLang="ja-JP" sz="9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または、クイック表作成から選択する。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37" name="Line 16"/>
          <p:cNvSpPr>
            <a:spLocks noChangeShapeType="1"/>
          </p:cNvSpPr>
          <p:nvPr/>
        </p:nvSpPr>
        <p:spPr bwMode="auto">
          <a:xfrm>
            <a:off x="3256489" y="6792788"/>
            <a:ext cx="647824" cy="15062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 type="triangle" w="med" len="med"/>
          </a:ln>
        </p:spPr>
        <p:txBody>
          <a:bodyPr/>
          <a:lstStyle/>
          <a:p>
            <a:endParaRPr lang="ja-JP" altLang="en-US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Text Box 15"/>
          <p:cNvSpPr txBox="1">
            <a:spLocks noChangeArrowheads="1"/>
          </p:cNvSpPr>
          <p:nvPr/>
        </p:nvSpPr>
        <p:spPr bwMode="auto">
          <a:xfrm>
            <a:off x="3975931" y="7314321"/>
            <a:ext cx="1746696" cy="2308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挿入＞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表から・・・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Text Box 15"/>
          <p:cNvSpPr txBox="1">
            <a:spLocks noChangeArrowheads="1"/>
          </p:cNvSpPr>
          <p:nvPr/>
        </p:nvSpPr>
        <p:spPr bwMode="auto">
          <a:xfrm>
            <a:off x="3975931" y="9396718"/>
            <a:ext cx="2727325" cy="3693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・・・・・・・・・・・・・・・・・・・・</a:t>
            </a:r>
            <a:r>
              <a:rPr lang="ja-JP" altLang="en-US" sz="9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endParaRPr lang="ja-JP" altLang="en-US" sz="9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sz="9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各セルのテキストを打ち変える</a:t>
            </a: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4097" y="1146215"/>
            <a:ext cx="1364770" cy="560274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0227" y="5900547"/>
            <a:ext cx="1264755" cy="53425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59518" y="7512940"/>
            <a:ext cx="849632" cy="13022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92736" y="7512940"/>
            <a:ext cx="856875" cy="1313302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2" name="図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709" y="8115629"/>
            <a:ext cx="746762" cy="784225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30992" y="6596461"/>
            <a:ext cx="1471612" cy="71786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ChangeArrowheads="1"/>
          </p:cNvSpPr>
          <p:nvPr/>
        </p:nvSpPr>
        <p:spPr bwMode="auto">
          <a:xfrm>
            <a:off x="268288" y="7734300"/>
            <a:ext cx="6310312" cy="1454150"/>
          </a:xfrm>
          <a:prstGeom prst="rect">
            <a:avLst/>
          </a:prstGeom>
          <a:noFill/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120000"/>
              </a:lnSpc>
            </a:pP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lang="ja-JP" altLang="en-US" sz="1200" dirty="0" err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ロゴ、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Internet Explorer</a:t>
            </a:r>
            <a:r>
              <a:rPr lang="ja-JP" altLang="en-US" sz="1200" dirty="0" err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lang="ja-JP" altLang="en-US" sz="1200" dirty="0" err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 Vista</a:t>
            </a:r>
            <a:r>
              <a:rPr lang="ja-JP" altLang="en-US" sz="1200" dirty="0" err="1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、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Windows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ロゴは、米国 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Microsoft Corporation 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および</a:t>
            </a:r>
            <a:r>
              <a:rPr lang="en-US" altLang="ja-JP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/</a:t>
            </a: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またはその関連会社の商標です。</a:t>
            </a:r>
          </a:p>
          <a:p>
            <a:pPr>
              <a:lnSpc>
                <a:spcPct val="120000"/>
              </a:lnSpc>
            </a:pP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その他、記載されている会社名および製品名は、各社の商標または登録商標です。</a:t>
            </a:r>
          </a:p>
          <a:p>
            <a:pPr>
              <a:lnSpc>
                <a:spcPct val="120000"/>
              </a:lnSpc>
            </a:pP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制作・著作：マイクロソフト株式会社</a:t>
            </a:r>
          </a:p>
          <a:p>
            <a:pPr>
              <a:lnSpc>
                <a:spcPct val="120000"/>
              </a:lnSpc>
            </a:pPr>
            <a:r>
              <a:rPr lang="ja-JP" altLang="en-US" sz="12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無断使用・複製・転載を禁止します。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629d76c6df2f259ea06a52a7f89f5b12742f"/>
</p:tagLst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4F4FFECE6BB0D543B6A810533FDFAE95" ma:contentTypeVersion="1" ma:contentTypeDescription="新しいドキュメントを作成します。" ma:contentTypeScope="" ma:versionID="2a77e8d78453850acee5e464ddaf18be">
  <xsd:schema xmlns:xsd="http://www.w3.org/2001/XMLSchema" xmlns:xs="http://www.w3.org/2001/XMLSchema" xmlns:p="http://schemas.microsoft.com/office/2006/metadata/properties" xmlns:ns3="e4bcf6c1-e29b-4418-a643-22f46af67a7a" targetNamespace="http://schemas.microsoft.com/office/2006/metadata/properties" ma:root="true" ma:fieldsID="bc44aa965c7b811eb80bc13639237bf9" ns3:_="">
    <xsd:import namespace="e4bcf6c1-e29b-4418-a643-22f46af67a7a"/>
    <xsd:element name="properties">
      <xsd:complexType>
        <xsd:sequence>
          <xsd:element name="documentManagement">
            <xsd:complexType>
              <xsd:all>
                <xsd:element ref="ns3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bcf6c1-e29b-4418-a643-22f46af67a7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E0036704-0D06-4AFA-A486-17338F90E956}"/>
</file>

<file path=customXml/itemProps2.xml><?xml version="1.0" encoding="utf-8"?>
<ds:datastoreItem xmlns:ds="http://schemas.openxmlformats.org/officeDocument/2006/customXml" ds:itemID="{2780AE3C-F7AE-4499-A948-5E639E83C542}"/>
</file>

<file path=customXml/itemProps3.xml><?xml version="1.0" encoding="utf-8"?>
<ds:datastoreItem xmlns:ds="http://schemas.openxmlformats.org/officeDocument/2006/customXml" ds:itemID="{65DEF768-A4CC-4852-BED5-8A759A33355D}"/>
</file>

<file path=docProps/app.xml><?xml version="1.0" encoding="utf-8"?>
<Properties xmlns="http://schemas.openxmlformats.org/officeDocument/2006/extended-properties" xmlns:vt="http://schemas.openxmlformats.org/officeDocument/2006/docPropsVTypes">
  <TotalTime>5722</TotalTime>
  <Words>194</Words>
  <Application>Microsoft Office PowerPoint</Application>
  <PresentationFormat>A4 210 x 297 mm</PresentationFormat>
  <Paragraphs>23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ＭＳ Ｐ明朝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Company>kn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マイクロソフト株式会社</dc:creator>
  <cp:lastModifiedBy>Ando</cp:lastModifiedBy>
  <cp:revision>233</cp:revision>
  <dcterms:created xsi:type="dcterms:W3CDTF">2004-10-04T02:25:45Z</dcterms:created>
  <dcterms:modified xsi:type="dcterms:W3CDTF">2014-07-07T06:53:49Z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0x0101004F4FFECE6BB0D543B6A810533FDFAE95</vt:lpwstr>
  </property>
  <property fmtid="{D5CDD505-2E9C-101B-9397-08002B2CF9AE}" pid="3" name="IsMyDocuments">
    <vt:bool>true</vt:bool>
  </property>
</Properties>
</file>