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1" r:id="rId3"/>
    <p:sldId id="262" r:id="rId4"/>
  </p:sldIdLst>
  <p:sldSz cx="6858000" cy="9906000" type="A4"/>
  <p:notesSz cx="6805613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69">
          <p15:clr>
            <a:srgbClr val="A4A3A4"/>
          </p15:clr>
        </p15:guide>
        <p15:guide id="2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00" autoAdjust="0"/>
    <p:restoredTop sz="98177" autoAdjust="0"/>
  </p:normalViewPr>
  <p:slideViewPr>
    <p:cSldViewPr snapToGrid="0">
      <p:cViewPr>
        <p:scale>
          <a:sx n="96" d="100"/>
          <a:sy n="96" d="100"/>
        </p:scale>
        <p:origin x="1014" y="-2412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fld id="{5381FE93-B4D0-48DA-B812-38F80F5994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2150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51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D66AA-7009-4428-9D8F-1DAAEC308BE5}" type="slidenum">
              <a:rPr lang="en-US" altLang="ja-JP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1202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373B5-0DE7-4189-95DB-FA79E26BA95A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5407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A2C241-49F2-42D8-B7EA-588A4C2547A2}" type="slidenum">
              <a:rPr lang="en-US" altLang="ja-JP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634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8" t="3744" r="4750" b="5780"/>
          <a:stretch/>
        </p:blipFill>
        <p:spPr bwMode="auto">
          <a:xfrm>
            <a:off x="1103294" y="2555562"/>
            <a:ext cx="4740275" cy="6624157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Text Box 5"/>
          <p:cNvSpPr txBox="1">
            <a:spLocks noChangeArrowheads="1"/>
          </p:cNvSpPr>
          <p:nvPr/>
        </p:nvSpPr>
        <p:spPr bwMode="auto">
          <a:xfrm>
            <a:off x="0" y="265113"/>
            <a:ext cx="22721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［ニュースレター］操作解説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－第一面－</a:t>
            </a:r>
          </a:p>
        </p:txBody>
      </p:sp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2127250" y="762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 flipH="1" flipV="1">
            <a:off x="1548871" y="2592273"/>
            <a:ext cx="229128" cy="3319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1" name="Text Box 9"/>
          <p:cNvSpPr txBox="1">
            <a:spLocks noChangeArrowheads="1"/>
          </p:cNvSpPr>
          <p:nvPr/>
        </p:nvSpPr>
        <p:spPr bwMode="auto">
          <a:xfrm>
            <a:off x="2882534" y="979898"/>
            <a:ext cx="3833859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＞図形＞四角形→正方形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長方形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枠上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をダブルクリック→書式＞図形の塗りつぶし、図形の枠線で編集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2" name="Line 10"/>
          <p:cNvSpPr>
            <a:spLocks noChangeShapeType="1"/>
          </p:cNvSpPr>
          <p:nvPr/>
        </p:nvSpPr>
        <p:spPr bwMode="auto">
          <a:xfrm flipH="1" flipV="1">
            <a:off x="3049203" y="1790867"/>
            <a:ext cx="292093" cy="9348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3" name="Text Box 11"/>
          <p:cNvSpPr txBox="1">
            <a:spLocks noChangeArrowheads="1"/>
          </p:cNvSpPr>
          <p:nvPr/>
        </p:nvSpPr>
        <p:spPr bwMode="auto">
          <a:xfrm>
            <a:off x="5476241" y="2998495"/>
            <a:ext cx="138175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＞オンライン画像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→画像を検索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 flipV="1">
            <a:off x="5139555" y="2725677"/>
            <a:ext cx="213705" cy="4120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5" name="Line 13"/>
          <p:cNvSpPr>
            <a:spLocks noChangeShapeType="1"/>
          </p:cNvSpPr>
          <p:nvPr/>
        </p:nvSpPr>
        <p:spPr bwMode="auto">
          <a:xfrm flipV="1">
            <a:off x="4191705" y="2217455"/>
            <a:ext cx="387621" cy="7766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6" name="Text Box 14"/>
          <p:cNvSpPr txBox="1">
            <a:spLocks noChangeArrowheads="1"/>
          </p:cNvSpPr>
          <p:nvPr/>
        </p:nvSpPr>
        <p:spPr bwMode="auto">
          <a:xfrm>
            <a:off x="4943709" y="1548551"/>
            <a:ext cx="1804611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挿入＞テキストボックス→横書き（縦書き）テキストボックス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263525" y="5078413"/>
            <a:ext cx="23411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文字を打ち変える</a:t>
            </a:r>
          </a:p>
        </p:txBody>
      </p:sp>
      <p:sp>
        <p:nvSpPr>
          <p:cNvPr id="1038" name="Line 16"/>
          <p:cNvSpPr>
            <a:spLocks noChangeShapeType="1"/>
          </p:cNvSpPr>
          <p:nvPr/>
        </p:nvSpPr>
        <p:spPr bwMode="auto">
          <a:xfrm flipH="1" flipV="1">
            <a:off x="904875" y="5432425"/>
            <a:ext cx="4032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2" name="Line 21"/>
          <p:cNvSpPr>
            <a:spLocks noChangeShapeType="1"/>
          </p:cNvSpPr>
          <p:nvPr/>
        </p:nvSpPr>
        <p:spPr bwMode="auto">
          <a:xfrm>
            <a:off x="4012317" y="6129492"/>
            <a:ext cx="5501" cy="301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3" name="Line 22"/>
          <p:cNvSpPr>
            <a:spLocks noChangeShapeType="1"/>
          </p:cNvSpPr>
          <p:nvPr/>
        </p:nvSpPr>
        <p:spPr bwMode="auto">
          <a:xfrm flipV="1">
            <a:off x="4096039" y="4488730"/>
            <a:ext cx="396875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4" name="Line 23"/>
          <p:cNvSpPr>
            <a:spLocks noChangeShapeType="1"/>
          </p:cNvSpPr>
          <p:nvPr/>
        </p:nvSpPr>
        <p:spPr bwMode="auto">
          <a:xfrm flipH="1" flipV="1">
            <a:off x="955675" y="7553325"/>
            <a:ext cx="479425" cy="425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5" name="Text Box 24"/>
          <p:cNvSpPr txBox="1">
            <a:spLocks noChangeArrowheads="1"/>
          </p:cNvSpPr>
          <p:nvPr/>
        </p:nvSpPr>
        <p:spPr bwMode="auto">
          <a:xfrm>
            <a:off x="1711325" y="9276343"/>
            <a:ext cx="230649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文字を打ち変える</a:t>
            </a:r>
          </a:p>
        </p:txBody>
      </p:sp>
      <p:sp>
        <p:nvSpPr>
          <p:cNvPr id="1046" name="Line 25"/>
          <p:cNvSpPr>
            <a:spLocks noChangeShapeType="1"/>
          </p:cNvSpPr>
          <p:nvPr/>
        </p:nvSpPr>
        <p:spPr bwMode="auto">
          <a:xfrm flipH="1">
            <a:off x="3127375" y="8950905"/>
            <a:ext cx="492125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7" name="Text Box 27"/>
          <p:cNvSpPr txBox="1">
            <a:spLocks noChangeArrowheads="1"/>
          </p:cNvSpPr>
          <p:nvPr/>
        </p:nvSpPr>
        <p:spPr bwMode="auto">
          <a:xfrm>
            <a:off x="4440237" y="9451621"/>
            <a:ext cx="21050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＞ページ区切り→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ページ区切りを挿入して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います。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1469471" y="2159242"/>
            <a:ext cx="2056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団体ロゴのファイルを指定する</a:t>
            </a: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5382674" y="3891526"/>
            <a:ext cx="151269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任意の写真、イラストを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指定する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4769006" y="6376855"/>
            <a:ext cx="208899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＞図形＞四角形→正方形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長方形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文中をクリックしてカーソルがたったら文字を打ち変える</a:t>
            </a: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198171" y="7173180"/>
            <a:ext cx="151269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任意の写真、イラストを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指定する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8501" y="951491"/>
            <a:ext cx="1264755" cy="534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60" y="1507510"/>
            <a:ext cx="2764088" cy="5408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19" name="グループ化 18"/>
          <p:cNvGrpSpPr/>
          <p:nvPr/>
        </p:nvGrpSpPr>
        <p:grpSpPr>
          <a:xfrm>
            <a:off x="3403334" y="1568245"/>
            <a:ext cx="1612716" cy="588669"/>
            <a:chOff x="3343700" y="1488733"/>
            <a:chExt cx="1612716" cy="588669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73437" y="1495876"/>
              <a:ext cx="755621" cy="581526"/>
            </a:xfrm>
            <a:prstGeom prst="rect">
              <a:avLst/>
            </a:prstGeom>
          </p:spPr>
        </p:pic>
        <p:pic>
          <p:nvPicPr>
            <p:cNvPr id="43" name="図 4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68584" y="1488733"/>
              <a:ext cx="687832" cy="569615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3343700" y="1494893"/>
              <a:ext cx="1600010" cy="57648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3934988" y="1759370"/>
              <a:ext cx="423005" cy="1846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6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途中</a:t>
              </a:r>
              <a:r>
                <a:rPr lang="ja-JP" altLang="en-US" sz="6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略</a:t>
              </a:r>
            </a:p>
          </p:txBody>
        </p:sp>
      </p:grpSp>
      <p:pic>
        <p:nvPicPr>
          <p:cNvPr id="15" name="図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960" y="2098994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48757" y="2413746"/>
            <a:ext cx="1305581" cy="5690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4392" y="3878952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930" y="6612906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327" y="6457013"/>
            <a:ext cx="1264755" cy="534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49937" y="8949232"/>
            <a:ext cx="1026304" cy="4881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189163"/>
            <a:ext cx="4572000" cy="662146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0" y="265113"/>
            <a:ext cx="23691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［ニュースレター］操作解説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－第二面－</a:t>
            </a: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4749800" y="2119313"/>
            <a:ext cx="21082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任意の写真、イラストを指定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>
            <a:off x="4064000" y="8588375"/>
            <a:ext cx="358775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 flipV="1">
            <a:off x="4368800" y="2320925"/>
            <a:ext cx="396875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263525" y="5078413"/>
            <a:ext cx="224414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文字を打ち変える</a:t>
            </a: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 flipH="1" flipV="1">
            <a:off x="904875" y="5432425"/>
            <a:ext cx="4032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739775" y="4702175"/>
            <a:ext cx="504825" cy="311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2044700" y="930471"/>
            <a:ext cx="4813300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挿入＞図形＞線＞直線→任意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の場所をドラッグしてラインを作成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ライン上を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図形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の書式設定（赤丸部分）→線の太さや種類を設定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 flipH="1" flipV="1">
            <a:off x="3438939" y="1438302"/>
            <a:ext cx="582230" cy="8336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154963" y="69275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06" y="774367"/>
            <a:ext cx="1627188" cy="56492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675" y="1510129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433" y="1445392"/>
            <a:ext cx="2845076" cy="59896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円/楕円 3"/>
          <p:cNvSpPr/>
          <p:nvPr/>
        </p:nvSpPr>
        <p:spPr>
          <a:xfrm>
            <a:off x="1853971" y="1908313"/>
            <a:ext cx="300992" cy="280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 Box 9191"/>
          <p:cNvSpPr txBox="1">
            <a:spLocks noChangeArrowheads="1"/>
          </p:cNvSpPr>
          <p:nvPr/>
        </p:nvSpPr>
        <p:spPr bwMode="auto">
          <a:xfrm>
            <a:off x="4716269" y="4729240"/>
            <a:ext cx="214173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ページレイアウト＞段組み＞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段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→二段組みの設定をしています。</a:t>
            </a: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5675" y="4202612"/>
            <a:ext cx="1547746" cy="53715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886278" y="8856131"/>
            <a:ext cx="3833859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＞図形＞四角形→正方形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長方形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枠上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をダブルクリック→書式＞図形の塗りつぶし、図形の枠線で編集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184" y="8758151"/>
            <a:ext cx="1264755" cy="534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904" y="9334048"/>
            <a:ext cx="2764088" cy="5408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5dd19852b57f1ec2c35aa7307c7f2cbbebb4a4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4FFECE6BB0D543B6A810533FDFAE95" ma:contentTypeVersion="1" ma:contentTypeDescription="新しいドキュメントを作成します。" ma:contentTypeScope="" ma:versionID="2a77e8d78453850acee5e464ddaf18be">
  <xsd:schema xmlns:xsd="http://www.w3.org/2001/XMLSchema" xmlns:xs="http://www.w3.org/2001/XMLSchema" xmlns:p="http://schemas.microsoft.com/office/2006/metadata/properties" xmlns:ns3="e4bcf6c1-e29b-4418-a643-22f46af67a7a" targetNamespace="http://schemas.microsoft.com/office/2006/metadata/properties" ma:root="true" ma:fieldsID="bc44aa965c7b811eb80bc13639237bf9" ns3:_="">
    <xsd:import namespace="e4bcf6c1-e29b-4418-a643-22f46af67a7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f6c1-e29b-4418-a643-22f46af6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E57D32-6BCF-46D8-804B-BCB0B61C3076}"/>
</file>

<file path=customXml/itemProps2.xml><?xml version="1.0" encoding="utf-8"?>
<ds:datastoreItem xmlns:ds="http://schemas.openxmlformats.org/officeDocument/2006/customXml" ds:itemID="{F9DD56DF-6FE0-4EDA-8404-E18E8D9C90F3}"/>
</file>

<file path=customXml/itemProps3.xml><?xml version="1.0" encoding="utf-8"?>
<ds:datastoreItem xmlns:ds="http://schemas.openxmlformats.org/officeDocument/2006/customXml" ds:itemID="{26941890-8AF3-492A-B757-716FB8E338EE}"/>
</file>

<file path=docProps/app.xml><?xml version="1.0" encoding="utf-8"?>
<Properties xmlns="http://schemas.openxmlformats.org/officeDocument/2006/extended-properties" xmlns:vt="http://schemas.openxmlformats.org/officeDocument/2006/docPropsVTypes">
  <TotalTime>5779</TotalTime>
  <Words>448</Words>
  <Application>Microsoft Office PowerPoint</Application>
  <PresentationFormat>A4 210 x 297 mm</PresentationFormat>
  <Paragraphs>59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Ando</cp:lastModifiedBy>
  <cp:revision>249</cp:revision>
  <dcterms:created xsi:type="dcterms:W3CDTF">2004-10-04T02:25:45Z</dcterms:created>
  <dcterms:modified xsi:type="dcterms:W3CDTF">2014-07-09T01:22:54Z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0x0101004F4FFECE6BB0D543B6A810533FDFAE95</vt:lpwstr>
  </property>
  <property fmtid="{D5CDD505-2E9C-101B-9397-08002B2CF9AE}" pid="3" name="IsMyDocuments">
    <vt:bool>true</vt:bool>
  </property>
</Properties>
</file>