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2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ppt/tags/tag1.xml" ContentType="application/vnd.openxmlformats-officedocument.presentationml.tag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1" r:id="rId2"/>
    <p:sldId id="259" r:id="rId3"/>
    <p:sldId id="260" r:id="rId4"/>
  </p:sldIdLst>
  <p:sldSz cx="6858000" cy="9906000" type="A4"/>
  <p:notesSz cx="6805613" cy="9939338"/>
  <p:custDataLst>
    <p:tags r:id="rId6"/>
  </p:custDataLst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569">
          <p15:clr>
            <a:srgbClr val="A4A3A4"/>
          </p15:clr>
        </p15:guide>
        <p15:guide id="2" pos="220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0C0C0"/>
    <a:srgbClr val="FFC671"/>
    <a:srgbClr val="000066"/>
    <a:srgbClr val="CCCCFF"/>
    <a:srgbClr val="99CCFF"/>
    <a:srgbClr val="FF9999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09" autoAdjust="0"/>
    <p:restoredTop sz="98177" autoAdjust="0"/>
  </p:normalViewPr>
  <p:slideViewPr>
    <p:cSldViewPr snapToGrid="0">
      <p:cViewPr>
        <p:scale>
          <a:sx n="118" d="100"/>
          <a:sy n="118" d="100"/>
        </p:scale>
        <p:origin x="468" y="84"/>
      </p:cViewPr>
      <p:guideLst>
        <p:guide orient="horz" pos="5569"/>
        <p:guide pos="220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11" Type="http://schemas.openxmlformats.org/officeDocument/2006/relationships/customXml" Target="../customXml/item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611" tIns="53308" rIns="106611" bIns="53308" numCol="1" anchor="t" anchorCtr="0" compatLnSpc="1">
            <a:prstTxWarp prst="textNoShape">
              <a:avLst/>
            </a:prstTxWarp>
          </a:bodyPr>
          <a:lstStyle>
            <a:lvl1pPr defTabSz="1066800">
              <a:defRPr sz="14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611" tIns="53308" rIns="106611" bIns="53308" numCol="1" anchor="t" anchorCtr="0" compatLnSpc="1">
            <a:prstTxWarp prst="textNoShape">
              <a:avLst/>
            </a:prstTxWarp>
          </a:bodyPr>
          <a:lstStyle>
            <a:lvl1pPr algn="r" defTabSz="1066800">
              <a:defRPr sz="14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17725" y="746125"/>
            <a:ext cx="258127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2813"/>
            <a:ext cx="5443537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611" tIns="53308" rIns="106611" bIns="533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9275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611" tIns="53308" rIns="106611" bIns="53308" numCol="1" anchor="b" anchorCtr="0" compatLnSpc="1">
            <a:prstTxWarp prst="textNoShape">
              <a:avLst/>
            </a:prstTxWarp>
          </a:bodyPr>
          <a:lstStyle>
            <a:lvl1pPr defTabSz="1066800">
              <a:defRPr sz="14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39275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611" tIns="53308" rIns="106611" bIns="53308" numCol="1" anchor="b" anchorCtr="0" compatLnSpc="1">
            <a:prstTxWarp prst="textNoShape">
              <a:avLst/>
            </a:prstTxWarp>
          </a:bodyPr>
          <a:lstStyle>
            <a:lvl1pPr algn="r" defTabSz="1066800">
              <a:defRPr sz="1400" smtClean="0"/>
            </a:lvl1pPr>
          </a:lstStyle>
          <a:p>
            <a:pPr>
              <a:defRPr/>
            </a:pPr>
            <a:fld id="{46B8DD43-BE26-4816-A637-EEC295EC12D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017677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5A25A4-5B58-4343-B35F-FC760AEBD1D7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  <p:extLst>
      <p:ext uri="{BB962C8B-B14F-4D97-AF65-F5344CB8AC3E}">
        <p14:creationId xmlns:p14="http://schemas.microsoft.com/office/powerpoint/2010/main" val="30478351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smtClean="0"/>
          </a:p>
        </p:txBody>
      </p:sp>
      <p:sp>
        <p:nvSpPr>
          <p:cNvPr id="6148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8FF2D7-EFEC-47F8-A0F8-F03D46125A1D}" type="slidenum">
              <a:rPr lang="en-US" altLang="ja-JP"/>
              <a:pPr/>
              <a:t>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064143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smtClean="0"/>
          </a:p>
        </p:txBody>
      </p:sp>
      <p:sp>
        <p:nvSpPr>
          <p:cNvPr id="7172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50718F-417E-438A-B8D7-679A68C5A854}" type="slidenum">
              <a:rPr lang="en-US" altLang="ja-JP"/>
              <a:pPr/>
              <a:t>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71553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2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2075" y="2582862"/>
            <a:ext cx="4339099" cy="6149033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8" name="Line 9172"/>
          <p:cNvSpPr>
            <a:spLocks noChangeShapeType="1"/>
          </p:cNvSpPr>
          <p:nvPr/>
        </p:nvSpPr>
        <p:spPr bwMode="auto">
          <a:xfrm flipH="1" flipV="1">
            <a:off x="1628774" y="1457027"/>
            <a:ext cx="542924" cy="132744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29" name="Text Box 9173"/>
          <p:cNvSpPr txBox="1">
            <a:spLocks noChangeArrowheads="1"/>
          </p:cNvSpPr>
          <p:nvPr/>
        </p:nvSpPr>
        <p:spPr bwMode="auto">
          <a:xfrm>
            <a:off x="2220913" y="1829872"/>
            <a:ext cx="24161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ワードアートをクリック→書式＞</a:t>
            </a:r>
            <a:endParaRPr lang="en-US" altLang="ja-JP" sz="9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ctr"/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テキスト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の編集</a:t>
            </a:r>
          </a:p>
        </p:txBody>
      </p:sp>
      <p:sp>
        <p:nvSpPr>
          <p:cNvPr id="1030" name="Line 9174"/>
          <p:cNvSpPr>
            <a:spLocks noChangeShapeType="1"/>
          </p:cNvSpPr>
          <p:nvPr/>
        </p:nvSpPr>
        <p:spPr bwMode="auto">
          <a:xfrm flipH="1" flipV="1">
            <a:off x="3629024" y="2203449"/>
            <a:ext cx="166687" cy="742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31" name="Line 9176"/>
          <p:cNvSpPr>
            <a:spLocks noChangeShapeType="1"/>
          </p:cNvSpPr>
          <p:nvPr/>
        </p:nvSpPr>
        <p:spPr bwMode="auto">
          <a:xfrm flipH="1" flipV="1">
            <a:off x="4143374" y="2184400"/>
            <a:ext cx="493713" cy="76199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32" name="Line 9177"/>
          <p:cNvSpPr>
            <a:spLocks noChangeShapeType="1"/>
          </p:cNvSpPr>
          <p:nvPr/>
        </p:nvSpPr>
        <p:spPr bwMode="auto">
          <a:xfrm flipV="1">
            <a:off x="3095625" y="2174874"/>
            <a:ext cx="0" cy="1247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34" name="Line 9179"/>
          <p:cNvSpPr>
            <a:spLocks noChangeShapeType="1"/>
          </p:cNvSpPr>
          <p:nvPr/>
        </p:nvSpPr>
        <p:spPr bwMode="auto">
          <a:xfrm flipH="1" flipV="1">
            <a:off x="2235200" y="3464662"/>
            <a:ext cx="727075" cy="539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35" name="Text Box 9180"/>
          <p:cNvSpPr txBox="1">
            <a:spLocks noChangeArrowheads="1"/>
          </p:cNvSpPr>
          <p:nvPr/>
        </p:nvSpPr>
        <p:spPr bwMode="auto">
          <a:xfrm>
            <a:off x="5357941" y="2608364"/>
            <a:ext cx="1444625" cy="92333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挿入＞図形＞星と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リボン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＞星</a:t>
            </a:r>
            <a:r>
              <a:rPr lang="en-US" altLang="ja-JP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24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endParaRPr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・・・・・・・・・・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endParaRPr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テキスト上をクリックしてカーソルがたったら、文字を打ち変える</a:t>
            </a:r>
          </a:p>
        </p:txBody>
      </p:sp>
      <p:sp>
        <p:nvSpPr>
          <p:cNvPr id="1036" name="Line 9181"/>
          <p:cNvSpPr>
            <a:spLocks noChangeShapeType="1"/>
          </p:cNvSpPr>
          <p:nvPr/>
        </p:nvSpPr>
        <p:spPr bwMode="auto">
          <a:xfrm flipV="1">
            <a:off x="5124450" y="2946399"/>
            <a:ext cx="233491" cy="64036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37" name="Text Box 9182"/>
          <p:cNvSpPr txBox="1">
            <a:spLocks noChangeArrowheads="1"/>
          </p:cNvSpPr>
          <p:nvPr/>
        </p:nvSpPr>
        <p:spPr bwMode="auto">
          <a:xfrm>
            <a:off x="4810125" y="5287963"/>
            <a:ext cx="2047875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＞画像から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</a:t>
            </a: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任意の写真やイメージを配置する</a:t>
            </a:r>
          </a:p>
        </p:txBody>
      </p:sp>
      <p:sp>
        <p:nvSpPr>
          <p:cNvPr id="1038" name="Line 9183"/>
          <p:cNvSpPr>
            <a:spLocks noChangeShapeType="1"/>
          </p:cNvSpPr>
          <p:nvPr/>
        </p:nvSpPr>
        <p:spPr bwMode="auto">
          <a:xfrm flipV="1">
            <a:off x="4489450" y="5461000"/>
            <a:ext cx="311150" cy="292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42" name="Line 9187"/>
          <p:cNvSpPr>
            <a:spLocks noChangeShapeType="1"/>
          </p:cNvSpPr>
          <p:nvPr/>
        </p:nvSpPr>
        <p:spPr bwMode="auto">
          <a:xfrm flipH="1">
            <a:off x="1984375" y="7686675"/>
            <a:ext cx="1644649" cy="84896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43" name="Line 9188"/>
          <p:cNvSpPr>
            <a:spLocks noChangeShapeType="1"/>
          </p:cNvSpPr>
          <p:nvPr/>
        </p:nvSpPr>
        <p:spPr bwMode="auto">
          <a:xfrm flipH="1">
            <a:off x="1842858" y="7774113"/>
            <a:ext cx="566400" cy="68400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45" name="Text Box 9190"/>
          <p:cNvSpPr txBox="1">
            <a:spLocks noChangeArrowheads="1"/>
          </p:cNvSpPr>
          <p:nvPr/>
        </p:nvSpPr>
        <p:spPr bwMode="auto">
          <a:xfrm>
            <a:off x="20189" y="5649079"/>
            <a:ext cx="1332362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テキスト上をクリックして文字を打ち変える</a:t>
            </a:r>
          </a:p>
        </p:txBody>
      </p:sp>
      <p:sp>
        <p:nvSpPr>
          <p:cNvPr id="1046" name="Text Box 9191"/>
          <p:cNvSpPr txBox="1">
            <a:spLocks noChangeArrowheads="1"/>
          </p:cNvSpPr>
          <p:nvPr/>
        </p:nvSpPr>
        <p:spPr bwMode="auto">
          <a:xfrm>
            <a:off x="4483100" y="6980238"/>
            <a:ext cx="2270125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ページレイアウト＞段組み＞</a:t>
            </a:r>
            <a:r>
              <a:rPr lang="en-US" altLang="ja-JP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段</a:t>
            </a:r>
            <a:endParaRPr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→二段組みの設定をしています。</a:t>
            </a:r>
          </a:p>
        </p:txBody>
      </p:sp>
      <p:sp>
        <p:nvSpPr>
          <p:cNvPr id="1047" name="Text Box 9192"/>
          <p:cNvSpPr txBox="1">
            <a:spLocks noChangeArrowheads="1"/>
          </p:cNvSpPr>
          <p:nvPr/>
        </p:nvSpPr>
        <p:spPr bwMode="auto">
          <a:xfrm>
            <a:off x="0" y="265113"/>
            <a:ext cx="2235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1200" b="1" i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［イベントチラシ］操作解説</a:t>
            </a:r>
          </a:p>
          <a:p>
            <a:r>
              <a:rPr lang="ja-JP" altLang="en-US" sz="1200" b="1" i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－</a:t>
            </a:r>
            <a:r>
              <a:rPr lang="en-US" altLang="ja-JP" sz="1200" b="1" i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Word </a:t>
            </a:r>
            <a:r>
              <a:rPr lang="en-US" altLang="ja-JP" sz="1200" b="1" i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2013</a:t>
            </a:r>
            <a:r>
              <a:rPr lang="ja-JP" altLang="en-US" sz="1200" b="1" i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用</a:t>
            </a:r>
            <a:r>
              <a:rPr lang="ja-JP" altLang="en-US" sz="1200" b="1" i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表面－</a:t>
            </a: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2127250" y="101600"/>
            <a:ext cx="4625975" cy="830997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800" b="1" i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記号の意味</a:t>
            </a:r>
          </a:p>
          <a:p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挿入＞画像から	・・・「＞」記号は、リボン上のタブ、コマンドをたどることを示す</a:t>
            </a:r>
          </a:p>
          <a:p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ダブルクリック→ワードアート	・・・「→」記号は、次のアクションを示す</a:t>
            </a:r>
          </a:p>
          <a:p>
            <a:pPr>
              <a:tabLst>
                <a:tab pos="1879600" algn="l"/>
                <a:tab pos="2159000" algn="l"/>
              </a:tabLst>
            </a:pPr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説明書き段落間の「・・・・・・・」</a:t>
            </a:r>
            <a:r>
              <a:rPr lang="en-US" altLang="ja-JP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	</a:t>
            </a:r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・・・破線上部は新しく設定する場合の説明、破線下部</a:t>
            </a:r>
            <a:r>
              <a:rPr lang="en-US" altLang="ja-JP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		</a:t>
            </a:r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は現状のものを修正する場合の説明</a:t>
            </a:r>
          </a:p>
          <a:p>
            <a:r>
              <a:rPr lang="en-US" altLang="ja-JP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付きの説明書き		・・・操作のワンポイントアドバイス</a:t>
            </a:r>
          </a:p>
        </p:txBody>
      </p:sp>
      <p:sp>
        <p:nvSpPr>
          <p:cNvPr id="26" name="Text Box 13"/>
          <p:cNvSpPr txBox="1">
            <a:spLocks noChangeArrowheads="1"/>
          </p:cNvSpPr>
          <p:nvPr/>
        </p:nvSpPr>
        <p:spPr bwMode="auto">
          <a:xfrm>
            <a:off x="51370" y="1755573"/>
            <a:ext cx="20562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＞画像から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</a:t>
            </a: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団体ロゴのファイルを指定する</a:t>
            </a:r>
          </a:p>
        </p:txBody>
      </p:sp>
      <p:pic>
        <p:nvPicPr>
          <p:cNvPr id="27" name="図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589" y="1147971"/>
            <a:ext cx="1364770" cy="560274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20527" y="1137374"/>
            <a:ext cx="2703512" cy="521858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2505" y="4712515"/>
            <a:ext cx="1364770" cy="560274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7875" y="2050199"/>
            <a:ext cx="1264755" cy="53425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30" name="Text Box 15"/>
          <p:cNvSpPr txBox="1">
            <a:spLocks noChangeArrowheads="1"/>
          </p:cNvSpPr>
          <p:nvPr/>
        </p:nvSpPr>
        <p:spPr bwMode="auto">
          <a:xfrm>
            <a:off x="20188" y="3936264"/>
            <a:ext cx="1681611" cy="92333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作成する行・列をドラッグする（</a:t>
            </a:r>
            <a:r>
              <a:rPr lang="en-US" altLang="ja-JP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8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行</a:t>
            </a:r>
            <a:r>
              <a:rPr lang="en-US" altLang="ja-JP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×11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列以内）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lang="en-US" altLang="ja-JP" sz="9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また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は、作成する行・列を数値で指定する。</a:t>
            </a:r>
            <a:endParaRPr lang="en-US" altLang="ja-JP" sz="9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または、クイック表作成から選択する。</a:t>
            </a:r>
            <a:endParaRPr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1" name="Text Box 15"/>
          <p:cNvSpPr txBox="1">
            <a:spLocks noChangeArrowheads="1"/>
          </p:cNvSpPr>
          <p:nvPr/>
        </p:nvSpPr>
        <p:spPr bwMode="auto">
          <a:xfrm>
            <a:off x="63780" y="2371667"/>
            <a:ext cx="1364970" cy="2308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挿入＞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表から・・・</a:t>
            </a:r>
            <a:endParaRPr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2" name="Text Box 15"/>
          <p:cNvSpPr txBox="1">
            <a:spLocks noChangeArrowheads="1"/>
          </p:cNvSpPr>
          <p:nvPr/>
        </p:nvSpPr>
        <p:spPr bwMode="auto">
          <a:xfrm>
            <a:off x="51370" y="4840049"/>
            <a:ext cx="1650429" cy="5078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・・・・・・・・・・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endParaRPr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各セルのテキストを打ち変える</a:t>
            </a:r>
          </a:p>
        </p:txBody>
      </p:sp>
      <p:pic>
        <p:nvPicPr>
          <p:cNvPr id="34" name="図 3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7269" y="2589572"/>
            <a:ext cx="856875" cy="1313302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1040" name="Line 9185"/>
          <p:cNvSpPr>
            <a:spLocks noChangeShapeType="1"/>
          </p:cNvSpPr>
          <p:nvPr/>
        </p:nvSpPr>
        <p:spPr bwMode="auto">
          <a:xfrm flipH="1">
            <a:off x="1246569" y="5529896"/>
            <a:ext cx="486740" cy="35064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41" name="Line 9186"/>
          <p:cNvSpPr>
            <a:spLocks noChangeShapeType="1"/>
          </p:cNvSpPr>
          <p:nvPr/>
        </p:nvSpPr>
        <p:spPr bwMode="auto">
          <a:xfrm flipH="1">
            <a:off x="1246569" y="4962782"/>
            <a:ext cx="737806" cy="82587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6" name="Text Box 14"/>
          <p:cNvSpPr txBox="1">
            <a:spLocks noChangeArrowheads="1"/>
          </p:cNvSpPr>
          <p:nvPr/>
        </p:nvSpPr>
        <p:spPr bwMode="auto">
          <a:xfrm>
            <a:off x="71991" y="8629295"/>
            <a:ext cx="2890284" cy="78483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挿入＞テキストボックス→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横書きテキストボックス→任意の場所をクリックして文字入力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開始</a:t>
            </a:r>
            <a:endParaRPr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・・・・・・・・・・・・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</a:t>
            </a:r>
            <a:endParaRPr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テキスト上をクリックしてカーソルがたったら、文字を打ち変える</a:t>
            </a:r>
          </a:p>
        </p:txBody>
      </p:sp>
      <p:pic>
        <p:nvPicPr>
          <p:cNvPr id="37" name="図 3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4372" y="7954113"/>
            <a:ext cx="755621" cy="581526"/>
          </a:xfrm>
          <a:prstGeom prst="rect">
            <a:avLst/>
          </a:prstGeom>
        </p:spPr>
      </p:pic>
      <p:pic>
        <p:nvPicPr>
          <p:cNvPr id="38" name="図 37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9519" y="7946970"/>
            <a:ext cx="687832" cy="569615"/>
          </a:xfrm>
          <a:prstGeom prst="rect">
            <a:avLst/>
          </a:prstGeom>
        </p:spPr>
      </p:pic>
      <p:sp>
        <p:nvSpPr>
          <p:cNvPr id="39" name="Text Box 11"/>
          <p:cNvSpPr txBox="1">
            <a:spLocks noChangeArrowheads="1"/>
          </p:cNvSpPr>
          <p:nvPr/>
        </p:nvSpPr>
        <p:spPr bwMode="auto">
          <a:xfrm>
            <a:off x="705923" y="8217607"/>
            <a:ext cx="423005" cy="18466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ja-JP" altLang="en-US" sz="600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途中</a:t>
            </a:r>
            <a:r>
              <a:rPr lang="ja-JP" altLang="en-US" sz="600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略</a:t>
            </a:r>
          </a:p>
        </p:txBody>
      </p:sp>
      <p:sp>
        <p:nvSpPr>
          <p:cNvPr id="40" name="正方形/長方形 39"/>
          <p:cNvSpPr/>
          <p:nvPr/>
        </p:nvSpPr>
        <p:spPr>
          <a:xfrm>
            <a:off x="146391" y="7945621"/>
            <a:ext cx="1600010" cy="57648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Text Box 27"/>
          <p:cNvSpPr txBox="1">
            <a:spLocks noChangeArrowheads="1"/>
          </p:cNvSpPr>
          <p:nvPr/>
        </p:nvSpPr>
        <p:spPr bwMode="auto">
          <a:xfrm>
            <a:off x="4411871" y="9292451"/>
            <a:ext cx="2105025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＞ページ区切り→</a:t>
            </a:r>
            <a:endParaRPr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ページ区切りを挿入して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います。</a:t>
            </a:r>
          </a:p>
        </p:txBody>
      </p:sp>
      <p:pic>
        <p:nvPicPr>
          <p:cNvPr id="42" name="図 4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21571" y="8790062"/>
            <a:ext cx="1026304" cy="48812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32506" y="6453610"/>
            <a:ext cx="1547746" cy="537159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0703" y="2592912"/>
            <a:ext cx="852517" cy="1306622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28928" y="2968369"/>
            <a:ext cx="762519" cy="800772"/>
          </a:xfrm>
          <a:prstGeom prst="rect">
            <a:avLst/>
          </a:prstGeom>
          <a:ln w="63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27450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4" t="4704" r="5118" b="6810"/>
          <a:stretch/>
        </p:blipFill>
        <p:spPr bwMode="auto">
          <a:xfrm>
            <a:off x="1166811" y="2357519"/>
            <a:ext cx="4543865" cy="6351506"/>
          </a:xfrm>
          <a:prstGeom prst="rect">
            <a:avLst/>
          </a:prstGeom>
          <a:noFill/>
          <a:ln w="9525">
            <a:solidFill>
              <a:srgbClr val="96969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3" name="Line 8"/>
          <p:cNvSpPr>
            <a:spLocks noChangeShapeType="1"/>
          </p:cNvSpPr>
          <p:nvPr/>
        </p:nvSpPr>
        <p:spPr bwMode="auto">
          <a:xfrm flipH="1" flipV="1">
            <a:off x="1680372" y="4474795"/>
            <a:ext cx="71755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055" name="Line 10"/>
          <p:cNvSpPr>
            <a:spLocks noChangeShapeType="1"/>
          </p:cNvSpPr>
          <p:nvPr/>
        </p:nvSpPr>
        <p:spPr bwMode="auto">
          <a:xfrm>
            <a:off x="5550337" y="5186708"/>
            <a:ext cx="160339" cy="40610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057" name="Line 12"/>
          <p:cNvSpPr>
            <a:spLocks noChangeShapeType="1"/>
          </p:cNvSpPr>
          <p:nvPr/>
        </p:nvSpPr>
        <p:spPr bwMode="auto">
          <a:xfrm flipV="1">
            <a:off x="2832100" y="2028825"/>
            <a:ext cx="346075" cy="692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059" name="Text Box 14"/>
          <p:cNvSpPr txBox="1">
            <a:spLocks noChangeArrowheads="1"/>
          </p:cNvSpPr>
          <p:nvPr/>
        </p:nvSpPr>
        <p:spPr bwMode="auto">
          <a:xfrm>
            <a:off x="842156" y="3528601"/>
            <a:ext cx="2035175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時間とプログラム名の間などは</a:t>
            </a:r>
          </a:p>
          <a:p>
            <a:r>
              <a:rPr lang="en-US" altLang="ja-JP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TAB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キーを押して、間隔をそろえる</a:t>
            </a:r>
          </a:p>
        </p:txBody>
      </p:sp>
      <p:sp>
        <p:nvSpPr>
          <p:cNvPr id="2060" name="Text Box 15"/>
          <p:cNvSpPr txBox="1">
            <a:spLocks noChangeArrowheads="1"/>
          </p:cNvSpPr>
          <p:nvPr/>
        </p:nvSpPr>
        <p:spPr bwMode="auto">
          <a:xfrm>
            <a:off x="92351" y="8816975"/>
            <a:ext cx="2038073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テキスト上をクリックしてカーソルがたったら、文字を打ち変える</a:t>
            </a:r>
          </a:p>
        </p:txBody>
      </p:sp>
      <p:sp>
        <p:nvSpPr>
          <p:cNvPr id="2061" name="Line 16"/>
          <p:cNvSpPr>
            <a:spLocks noChangeShapeType="1"/>
          </p:cNvSpPr>
          <p:nvPr/>
        </p:nvSpPr>
        <p:spPr bwMode="auto">
          <a:xfrm flipH="1">
            <a:off x="727075" y="6607175"/>
            <a:ext cx="1152525" cy="2101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062" name="Line 17"/>
          <p:cNvSpPr>
            <a:spLocks noChangeShapeType="1"/>
          </p:cNvSpPr>
          <p:nvPr/>
        </p:nvSpPr>
        <p:spPr bwMode="auto">
          <a:xfrm flipH="1">
            <a:off x="1539875" y="7127875"/>
            <a:ext cx="415925" cy="1695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063" name="Text Box 18"/>
          <p:cNvSpPr txBox="1">
            <a:spLocks noChangeArrowheads="1"/>
          </p:cNvSpPr>
          <p:nvPr/>
        </p:nvSpPr>
        <p:spPr bwMode="auto">
          <a:xfrm>
            <a:off x="4608136" y="9259277"/>
            <a:ext cx="2119689" cy="5078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・・・・・・・・・・・・・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endParaRPr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項目を編集する場合は、各セルのテキストを打ち変える</a:t>
            </a:r>
          </a:p>
        </p:txBody>
      </p:sp>
      <p:sp>
        <p:nvSpPr>
          <p:cNvPr id="2064" name="Line 19"/>
          <p:cNvSpPr>
            <a:spLocks noChangeShapeType="1"/>
          </p:cNvSpPr>
          <p:nvPr/>
        </p:nvSpPr>
        <p:spPr bwMode="auto">
          <a:xfrm>
            <a:off x="1827015" y="8190689"/>
            <a:ext cx="366859" cy="51833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065" name="Text Box 21"/>
          <p:cNvSpPr txBox="1">
            <a:spLocks noChangeArrowheads="1"/>
          </p:cNvSpPr>
          <p:nvPr/>
        </p:nvSpPr>
        <p:spPr bwMode="auto">
          <a:xfrm>
            <a:off x="0" y="265113"/>
            <a:ext cx="22479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1200" b="1" i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［イベントチラシ］操作解説</a:t>
            </a:r>
          </a:p>
          <a:p>
            <a:r>
              <a:rPr lang="ja-JP" altLang="en-US" sz="1200" b="1" i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－</a:t>
            </a:r>
            <a:r>
              <a:rPr lang="en-US" altLang="ja-JP" sz="1200" b="1" i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Word </a:t>
            </a:r>
            <a:r>
              <a:rPr lang="en-US" altLang="ja-JP" sz="1200" b="1" i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2013</a:t>
            </a:r>
            <a:r>
              <a:rPr lang="ja-JP" altLang="en-US" sz="1200" b="1" i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用</a:t>
            </a:r>
            <a:r>
              <a:rPr lang="ja-JP" altLang="en-US" sz="1200" b="1" i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裏面－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2130425" y="101600"/>
            <a:ext cx="4625975" cy="830997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800" b="1" i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記号の意味</a:t>
            </a:r>
          </a:p>
          <a:p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挿入＞画像から	・・・「＞」記号は、リボン上のタブ、コマンドをたどることを示す</a:t>
            </a:r>
          </a:p>
          <a:p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ダブルクリック→ワードアート	・・・「→」記号は、次のアクションを示す</a:t>
            </a:r>
          </a:p>
          <a:p>
            <a:pPr>
              <a:tabLst>
                <a:tab pos="1879600" algn="l"/>
                <a:tab pos="2159000" algn="l"/>
              </a:tabLst>
            </a:pPr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説明書き段落間の「・・・・・・・」</a:t>
            </a:r>
            <a:r>
              <a:rPr lang="en-US" altLang="ja-JP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	</a:t>
            </a:r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・・・破線上部は新しく設定する場合の説明、破線下部</a:t>
            </a:r>
            <a:r>
              <a:rPr lang="en-US" altLang="ja-JP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		</a:t>
            </a:r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は現状のものを修正する場合の説明</a:t>
            </a:r>
          </a:p>
          <a:p>
            <a:r>
              <a:rPr lang="en-US" altLang="ja-JP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8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付きの説明書き		・・・操作のワンポイントアドバイス</a:t>
            </a:r>
            <a:endParaRPr lang="ja-JP" altLang="en-US" sz="8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058" name="Line 13"/>
          <p:cNvSpPr>
            <a:spLocks noChangeShapeType="1"/>
          </p:cNvSpPr>
          <p:nvPr/>
        </p:nvSpPr>
        <p:spPr bwMode="auto">
          <a:xfrm flipH="1" flipV="1">
            <a:off x="4143373" y="2028825"/>
            <a:ext cx="593725" cy="218067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2832100" y="989956"/>
            <a:ext cx="1804611" cy="106182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挿入＞テキストボックス→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横書きテキストボックス→任意の場所をクリックして文字入力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開始</a:t>
            </a:r>
            <a:endParaRPr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・・・・・・・・・・・・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</a:t>
            </a:r>
            <a:endParaRPr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テキスト上をクリックしてカーソルがたったら、文字を打ち変える</a:t>
            </a:r>
          </a:p>
        </p:txBody>
      </p:sp>
      <p:pic>
        <p:nvPicPr>
          <p:cNvPr id="21" name="図 2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43881" y="1007695"/>
            <a:ext cx="687832" cy="569615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22" name="Text Box 13"/>
          <p:cNvSpPr txBox="1">
            <a:spLocks noChangeArrowheads="1"/>
          </p:cNvSpPr>
          <p:nvPr/>
        </p:nvSpPr>
        <p:spPr bwMode="auto">
          <a:xfrm>
            <a:off x="126777" y="4843068"/>
            <a:ext cx="241639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＞画像から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</a:t>
            </a: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任意の写真、イラスト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を指定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する</a:t>
            </a:r>
          </a:p>
        </p:txBody>
      </p:sp>
      <p:pic>
        <p:nvPicPr>
          <p:cNvPr id="23" name="図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8996" y="4235466"/>
            <a:ext cx="1364770" cy="560274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26" name="Text Box 13"/>
          <p:cNvSpPr txBox="1">
            <a:spLocks noChangeArrowheads="1"/>
          </p:cNvSpPr>
          <p:nvPr/>
        </p:nvSpPr>
        <p:spPr bwMode="auto">
          <a:xfrm>
            <a:off x="5048007" y="6237322"/>
            <a:ext cx="20562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＞画像から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</a:t>
            </a: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団体ロゴのファイルを指定する</a:t>
            </a:r>
          </a:p>
        </p:txBody>
      </p:sp>
      <p:pic>
        <p:nvPicPr>
          <p:cNvPr id="27" name="図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6825" y="5640145"/>
            <a:ext cx="1364770" cy="560274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28" name="Text Box 15"/>
          <p:cNvSpPr txBox="1">
            <a:spLocks noChangeArrowheads="1"/>
          </p:cNvSpPr>
          <p:nvPr/>
        </p:nvSpPr>
        <p:spPr bwMode="auto">
          <a:xfrm>
            <a:off x="4426343" y="8547944"/>
            <a:ext cx="2412607" cy="78483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挿入＞表から</a:t>
            </a:r>
            <a:endParaRPr lang="en-US" altLang="ja-JP" sz="9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作成する行・列をドラッグする（</a:t>
            </a:r>
            <a:r>
              <a:rPr lang="en-US" altLang="ja-JP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8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行</a:t>
            </a:r>
            <a:r>
              <a:rPr lang="en-US" altLang="ja-JP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×11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列以内）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lang="en-US" altLang="ja-JP" sz="9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また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は、作成する行・列を数値で指定する。</a:t>
            </a:r>
            <a:endParaRPr lang="en-US" altLang="ja-JP" sz="9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または、クイック表作成から選択する。</a:t>
            </a:r>
            <a:endParaRPr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32" name="図 3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30068" y="8386619"/>
            <a:ext cx="856875" cy="1313302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10030" y="8386618"/>
            <a:ext cx="865267" cy="1326163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25744" y="8415739"/>
            <a:ext cx="814735" cy="855608"/>
          </a:xfrm>
          <a:prstGeom prst="rect">
            <a:avLst/>
          </a:prstGeom>
          <a:ln w="63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ChangeArrowheads="1"/>
          </p:cNvSpPr>
          <p:nvPr/>
        </p:nvSpPr>
        <p:spPr bwMode="auto">
          <a:xfrm>
            <a:off x="268288" y="7734300"/>
            <a:ext cx="6310312" cy="145415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20000"/>
              </a:lnSpc>
            </a:pPr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Microsoft</a:t>
            </a: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Microsoft</a:t>
            </a: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ロゴ、</a:t>
            </a:r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Internet Explorer</a:t>
            </a: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Windows</a:t>
            </a: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Windows Vista</a:t>
            </a: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Windows</a:t>
            </a: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ロゴは、米国 </a:t>
            </a:r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Microsoft Corporation </a:t>
            </a: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および</a:t>
            </a:r>
            <a:r>
              <a:rPr lang="en-US" altLang="ja-JP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</a:t>
            </a: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またはその関連会社の商標です。</a:t>
            </a:r>
          </a:p>
          <a:p>
            <a:pPr>
              <a:lnSpc>
                <a:spcPct val="120000"/>
              </a:lnSpc>
            </a:pP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その他、記載されている会社名および製品名は、各社の商標または登録商標です。</a:t>
            </a:r>
          </a:p>
          <a:p>
            <a:pPr>
              <a:lnSpc>
                <a:spcPct val="120000"/>
              </a:lnSpc>
            </a:pP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制作・著作：マイクロソフト株式会社</a:t>
            </a:r>
          </a:p>
          <a:p>
            <a:pPr>
              <a:lnSpc>
                <a:spcPct val="120000"/>
              </a:lnSpc>
            </a:pPr>
            <a:r>
              <a:rPr lang="ja-JP" altLang="en-US" sz="120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無断使用・複製・転載を禁止します。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5a7eafec9992b39d7dae317a39d5faeea156794"/>
</p:tagLst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4F4FFECE6BB0D543B6A810533FDFAE95" ma:contentTypeVersion="1" ma:contentTypeDescription="新しいドキュメントを作成します。" ma:contentTypeScope="" ma:versionID="2a77e8d78453850acee5e464ddaf18be">
  <xsd:schema xmlns:xsd="http://www.w3.org/2001/XMLSchema" xmlns:xs="http://www.w3.org/2001/XMLSchema" xmlns:p="http://schemas.microsoft.com/office/2006/metadata/properties" xmlns:ns3="e4bcf6c1-e29b-4418-a643-22f46af67a7a" targetNamespace="http://schemas.microsoft.com/office/2006/metadata/properties" ma:root="true" ma:fieldsID="bc44aa965c7b811eb80bc13639237bf9" ns3:_="">
    <xsd:import namespace="e4bcf6c1-e29b-4418-a643-22f46af67a7a"/>
    <xsd:element name="properties">
      <xsd:complexType>
        <xsd:sequence>
          <xsd:element name="documentManagement">
            <xsd:complexType>
              <xsd:all>
                <xsd:element ref="ns3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bcf6c1-e29b-4418-a643-22f46af67a7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3CB925A-A9A7-4AF7-9E55-919BC8F5D923}"/>
</file>

<file path=customXml/itemProps2.xml><?xml version="1.0" encoding="utf-8"?>
<ds:datastoreItem xmlns:ds="http://schemas.openxmlformats.org/officeDocument/2006/customXml" ds:itemID="{E880F20B-5E63-4448-9DDB-00F5D98F0B5D}"/>
</file>

<file path=customXml/itemProps3.xml><?xml version="1.0" encoding="utf-8"?>
<ds:datastoreItem xmlns:ds="http://schemas.openxmlformats.org/officeDocument/2006/customXml" ds:itemID="{E54EA0BE-DE56-48BA-BF8A-7B72F54685E3}"/>
</file>

<file path=docProps/app.xml><?xml version="1.0" encoding="utf-8"?>
<Properties xmlns="http://schemas.openxmlformats.org/officeDocument/2006/extended-properties" xmlns:vt="http://schemas.openxmlformats.org/officeDocument/2006/docPropsVTypes">
  <TotalTime>5879</TotalTime>
  <Words>483</Words>
  <Application>Microsoft Office PowerPoint</Application>
  <PresentationFormat>A4 210 x 297 mm</PresentationFormat>
  <Paragraphs>61</Paragraphs>
  <Slides>3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Ｐ明朝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</vt:vector>
  </TitlesOfParts>
  <Company>kn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マイクロソフト株式会社</dc:creator>
  <cp:lastModifiedBy>Ando</cp:lastModifiedBy>
  <cp:revision>241</cp:revision>
  <dcterms:created xsi:type="dcterms:W3CDTF">2004-10-04T02:25:45Z</dcterms:created>
  <dcterms:modified xsi:type="dcterms:W3CDTF">2014-07-09T01:25:01Z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0x0101004F4FFECE6BB0D543B6A810533FDFAE95</vt:lpwstr>
  </property>
  <property fmtid="{D5CDD505-2E9C-101B-9397-08002B2CF9AE}" pid="3" name="IsMyDocuments">
    <vt:bool>true</vt:bool>
  </property>
</Properties>
</file>