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58" r:id="rId3"/>
    <p:sldId id="259" r:id="rId4"/>
  </p:sldIdLst>
  <p:sldSz cx="6858000" cy="9906000" type="A4"/>
  <p:notesSz cx="6805613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CCFF66"/>
    <a:srgbClr val="FF0000"/>
    <a:srgbClr val="C0C0C0"/>
    <a:srgbClr val="FFC671"/>
    <a:srgbClr val="000066"/>
    <a:srgbClr val="CCCCFF"/>
    <a:srgbClr val="FF9999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6601" autoAdjust="0"/>
    <p:restoredTop sz="98177" autoAdjust="0"/>
  </p:normalViewPr>
  <p:slideViewPr>
    <p:cSldViewPr snapToGrid="0">
      <p:cViewPr varScale="1">
        <p:scale>
          <a:sx n="71" d="100"/>
          <a:sy n="71" d="100"/>
        </p:scale>
        <p:origin x="-1470" y="-102"/>
      </p:cViewPr>
      <p:guideLst>
        <p:guide orient="horz" pos="5569"/>
        <p:guide pos="220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6611" tIns="53308" rIns="106611" bIns="53308" numCol="1" anchor="t" anchorCtr="0" compatLnSpc="1">
            <a:prstTxWarp prst="textNoShape">
              <a:avLst/>
            </a:prstTxWarp>
          </a:bodyPr>
          <a:lstStyle>
            <a:lvl1pPr defTabSz="1066800">
              <a:defRPr sz="14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450" y="0"/>
            <a:ext cx="29495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6611" tIns="53308" rIns="106611" bIns="53308" numCol="1" anchor="t" anchorCtr="0" compatLnSpc="1">
            <a:prstTxWarp prst="textNoShape">
              <a:avLst/>
            </a:prstTxWarp>
          </a:bodyPr>
          <a:lstStyle>
            <a:lvl1pPr algn="r" defTabSz="1066800">
              <a:defRPr sz="14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117725" y="746125"/>
            <a:ext cx="2581275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2813"/>
            <a:ext cx="5443537" cy="447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6611" tIns="53308" rIns="106611" bIns="533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9275"/>
            <a:ext cx="29495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6611" tIns="53308" rIns="106611" bIns="53308" numCol="1" anchor="b" anchorCtr="0" compatLnSpc="1">
            <a:prstTxWarp prst="textNoShape">
              <a:avLst/>
            </a:prstTxWarp>
          </a:bodyPr>
          <a:lstStyle>
            <a:lvl1pPr defTabSz="1066800">
              <a:defRPr sz="14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450" y="9439275"/>
            <a:ext cx="29495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6611" tIns="53308" rIns="106611" bIns="53308" numCol="1" anchor="b" anchorCtr="0" compatLnSpc="1">
            <a:prstTxWarp prst="textNoShape">
              <a:avLst/>
            </a:prstTxWarp>
          </a:bodyPr>
          <a:lstStyle>
            <a:lvl1pPr algn="r" defTabSz="1066800">
              <a:defRPr sz="1400" smtClean="0"/>
            </a:lvl1pPr>
          </a:lstStyle>
          <a:p>
            <a:pPr>
              <a:defRPr/>
            </a:pPr>
            <a:fld id="{B24D5293-89DA-465D-8EFC-BC647F7CA4A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871870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BFDCC32-D8E9-4A7E-A0B2-F01FAEEDA2E0}" type="slidenum">
              <a:rPr lang="en-US" altLang="ja-JP"/>
              <a:pPr/>
              <a:t>1</a:t>
            </a:fld>
            <a:endParaRPr lang="en-US" altLang="ja-JP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911920-750A-44E4-90F5-AC847A5FD287}" type="slidenum">
              <a:rPr lang="en-US" altLang="ja-JP"/>
              <a:pPr/>
              <a:t>2</a:t>
            </a:fld>
            <a:endParaRPr lang="en-US" altLang="ja-JP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71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en-US" smtClean="0"/>
          </a:p>
        </p:txBody>
      </p:sp>
      <p:sp>
        <p:nvSpPr>
          <p:cNvPr id="7172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9954E35-9AA5-439A-8130-F269E7812A7F}" type="slidenum">
              <a:rPr lang="en-US" altLang="ja-JP"/>
              <a:pPr/>
              <a:t>3</a:t>
            </a:fld>
            <a:endParaRPr lang="en-US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20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42900" y="2311400"/>
            <a:ext cx="6172200" cy="65373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42900" y="2311400"/>
            <a:ext cx="6172200" cy="65373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338" y="6365875"/>
            <a:ext cx="5829300" cy="196691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41338" y="4198938"/>
            <a:ext cx="5829300" cy="21669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342900" y="2311400"/>
            <a:ext cx="3009900" cy="65373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505200" y="2311400"/>
            <a:ext cx="3009900" cy="65373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217738"/>
            <a:ext cx="3030538" cy="9239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2900" y="3141663"/>
            <a:ext cx="3030538" cy="570706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484563" y="2217738"/>
            <a:ext cx="3030537" cy="9239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484563" y="3141663"/>
            <a:ext cx="3030537" cy="570706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3700"/>
            <a:ext cx="2255838" cy="16795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681288" y="393700"/>
            <a:ext cx="3833812" cy="84550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42900" y="2073275"/>
            <a:ext cx="2255838" cy="67754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613" y="6934200"/>
            <a:ext cx="4114800" cy="8191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344613" y="885825"/>
            <a:ext cx="4114800" cy="5943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344613" y="7753350"/>
            <a:ext cx="4114800" cy="11620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1363" indent="-284163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355" name="Group 916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6598504"/>
              </p:ext>
            </p:extLst>
          </p:nvPr>
        </p:nvGraphicFramePr>
        <p:xfrm>
          <a:off x="152400" y="1831602"/>
          <a:ext cx="6562725" cy="1573213"/>
        </p:xfrm>
        <a:graphic>
          <a:graphicData uri="http://schemas.openxmlformats.org/drawingml/2006/table">
            <a:tbl>
              <a:tblPr/>
              <a:tblGrid>
                <a:gridCol w="708025"/>
                <a:gridCol w="5854700"/>
              </a:tblGrid>
              <a:tr h="822325">
                <a:tc>
                  <a:txBody>
                    <a:bodyPr/>
                    <a:lstStyle/>
                    <a:p>
                      <a:pPr marL="0" marR="0" lvl="0" indent="0" algn="di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日時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09625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714375" algn="l"/>
                          <a:tab pos="809625" algn="l"/>
                        </a:tabLst>
                      </a:pPr>
                      <a:r>
                        <a:rPr kumimoji="1" lang="en-US" altLang="ja-JP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2011</a:t>
                      </a:r>
                      <a:r>
                        <a:rPr kumimoji="1" lang="ja-JP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年□月□日（□）</a:t>
                      </a:r>
                      <a:r>
                        <a:rPr kumimoji="1" lang="ja-JP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 </a:t>
                      </a:r>
                    </a:p>
                    <a:p>
                      <a:pPr marL="0" marR="0" lvl="0" indent="0" algn="l" defTabSz="809625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714375" algn="l"/>
                          <a:tab pos="809625" algn="l"/>
                        </a:tabLst>
                      </a:pPr>
                      <a:r>
                        <a:rPr kumimoji="1" lang="ja-JP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開始時刻～終了時刻 </a:t>
                      </a:r>
                      <a:r>
                        <a:rPr kumimoji="1" lang="ja-JP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（開場 開場時刻～）</a:t>
                      </a:r>
                      <a:endParaRPr kumimoji="1" lang="ja-JP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0525">
                <a:tc>
                  <a:txBody>
                    <a:bodyPr/>
                    <a:lstStyle/>
                    <a:p>
                      <a:pPr marL="0" marR="0" lvl="0" indent="0" algn="di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会場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会場名</a:t>
                      </a:r>
                      <a:r>
                        <a:rPr kumimoji="1" lang="ja-JP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r>
                        <a:rPr kumimoji="1" lang="ja-JP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（住所を記載 ）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363">
                <a:tc>
                  <a:txBody>
                    <a:bodyPr/>
                    <a:lstStyle/>
                    <a:p>
                      <a:pPr marL="0" marR="0" lvl="0" indent="0" algn="di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対象者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対象者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43" name="Text Box 9108"/>
          <p:cNvSpPr txBox="1">
            <a:spLocks noChangeArrowheads="1"/>
          </p:cNvSpPr>
          <p:nvPr/>
        </p:nvSpPr>
        <p:spPr bwMode="auto">
          <a:xfrm>
            <a:off x="38100" y="3622675"/>
            <a:ext cx="3246438" cy="376238"/>
          </a:xfrm>
          <a:prstGeom prst="rect">
            <a:avLst/>
          </a:prstGeom>
          <a:noFill/>
          <a:ln w="9525">
            <a:solidFill>
              <a:schemeClr val="bg2"/>
            </a:solidFill>
            <a:prstDash val="dash"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ja-JP" altLang="en-US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リード文</a:t>
            </a:r>
            <a:endParaRPr lang="ja-JP" altLang="en-US" sz="14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044" name="Rectangle 9109"/>
          <p:cNvSpPr>
            <a:spLocks noChangeArrowheads="1"/>
          </p:cNvSpPr>
          <p:nvPr/>
        </p:nvSpPr>
        <p:spPr bwMode="auto">
          <a:xfrm>
            <a:off x="3333750" y="7286625"/>
            <a:ext cx="3409950" cy="2466975"/>
          </a:xfrm>
          <a:prstGeom prst="rect">
            <a:avLst/>
          </a:prstGeom>
          <a:noFill/>
          <a:ln w="19050">
            <a:solidFill>
              <a:srgbClr val="000066"/>
            </a:solidFill>
            <a:miter lim="800000"/>
            <a:headEnd/>
            <a:tailEnd/>
          </a:ln>
        </p:spPr>
        <p:txBody>
          <a:bodyPr anchor="ctr"/>
          <a:lstStyle/>
          <a:p>
            <a:pPr defTabSz="361950">
              <a:lnSpc>
                <a:spcPct val="110000"/>
              </a:lnSpc>
            </a:pPr>
            <a:r>
              <a:rPr lang="ja-JP" altLang="en-US" sz="10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主催者、もしくは講師のプロフィールなどを記載</a:t>
            </a:r>
          </a:p>
        </p:txBody>
      </p:sp>
      <p:sp>
        <p:nvSpPr>
          <p:cNvPr id="1045" name="Text Box 9111"/>
          <p:cNvSpPr txBox="1">
            <a:spLocks noChangeArrowheads="1"/>
          </p:cNvSpPr>
          <p:nvPr/>
        </p:nvSpPr>
        <p:spPr bwMode="auto">
          <a:xfrm>
            <a:off x="3470275" y="7056438"/>
            <a:ext cx="890052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>
                <a:solidFill>
                  <a:srgbClr val="000066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profile</a:t>
            </a:r>
          </a:p>
        </p:txBody>
      </p:sp>
      <p:sp>
        <p:nvSpPr>
          <p:cNvPr id="1046" name="Text Box 9144"/>
          <p:cNvSpPr txBox="1">
            <a:spLocks noChangeArrowheads="1"/>
          </p:cNvSpPr>
          <p:nvPr/>
        </p:nvSpPr>
        <p:spPr bwMode="auto">
          <a:xfrm>
            <a:off x="38100" y="4070350"/>
            <a:ext cx="3227388" cy="2997200"/>
          </a:xfrm>
          <a:prstGeom prst="rect">
            <a:avLst/>
          </a:prstGeom>
          <a:noFill/>
          <a:ln w="9525">
            <a:solidFill>
              <a:schemeClr val="bg2"/>
            </a:solidFill>
            <a:prstDash val="dash"/>
            <a:miter lim="800000"/>
            <a:headEnd/>
            <a:tailEnd/>
          </a:ln>
        </p:spPr>
        <p:txBody>
          <a:bodyPr/>
          <a:lstStyle/>
          <a:p>
            <a:r>
              <a:rPr lang="ja-JP" altLang="en-US" sz="10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内容を説明する文章</a:t>
            </a:r>
          </a:p>
          <a:p>
            <a:endParaRPr lang="ja-JP" altLang="en-US" sz="10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10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・内容を簡潔に</a:t>
            </a:r>
          </a:p>
          <a:p>
            <a:r>
              <a:rPr lang="ja-JP" altLang="en-US" sz="10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・読み手に興味を持ってもらえる話題を</a:t>
            </a:r>
          </a:p>
          <a:p>
            <a:pPr marL="95250" indent="-95250"/>
            <a:r>
              <a:rPr lang="ja-JP" altLang="en-US" sz="10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・文字の大きさやフォント、語調などで強弱をつける</a:t>
            </a:r>
          </a:p>
        </p:txBody>
      </p:sp>
      <p:sp>
        <p:nvSpPr>
          <p:cNvPr id="1047" name="Rectangle 9164"/>
          <p:cNvSpPr>
            <a:spLocks noChangeArrowheads="1"/>
          </p:cNvSpPr>
          <p:nvPr/>
        </p:nvSpPr>
        <p:spPr bwMode="auto">
          <a:xfrm>
            <a:off x="3314700" y="3600450"/>
            <a:ext cx="3409950" cy="34766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ja-JP" altLang="en-US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内容がイメージできる写真や</a:t>
            </a:r>
          </a:p>
          <a:p>
            <a:pPr algn="ctr"/>
            <a:r>
              <a:rPr lang="ja-JP" altLang="en-US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講師の写真など</a:t>
            </a:r>
          </a:p>
        </p:txBody>
      </p:sp>
      <p:sp>
        <p:nvSpPr>
          <p:cNvPr id="1048" name="Rectangle 9165"/>
          <p:cNvSpPr>
            <a:spLocks noChangeArrowheads="1"/>
          </p:cNvSpPr>
          <p:nvPr/>
        </p:nvSpPr>
        <p:spPr bwMode="auto">
          <a:xfrm>
            <a:off x="47625" y="7258050"/>
            <a:ext cx="3209925" cy="2514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ja-JP" altLang="en-US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過去の実績や</a:t>
            </a:r>
          </a:p>
          <a:p>
            <a:pPr algn="ctr"/>
            <a:r>
              <a:rPr lang="ja-JP" altLang="en-US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参加した人の声など</a:t>
            </a:r>
          </a:p>
        </p:txBody>
      </p:sp>
      <p:sp>
        <p:nvSpPr>
          <p:cNvPr id="2" name="WordArt 2"/>
          <p:cNvSpPr>
            <a:spLocks noChangeArrowheads="1" noChangeShapeType="1" noTextEdit="1"/>
          </p:cNvSpPr>
          <p:nvPr/>
        </p:nvSpPr>
        <p:spPr bwMode="auto">
          <a:xfrm>
            <a:off x="5675125" y="105055"/>
            <a:ext cx="1066800" cy="1524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>
              <a:buNone/>
            </a:pPr>
            <a:r>
              <a:rPr lang="ja-JP" altLang="en-US" sz="1200" kern="10" spc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/>
                <a:ea typeface="ＭＳ Ｐゴシック"/>
              </a:rPr>
              <a:t>□□□□□主催</a:t>
            </a:r>
            <a:endParaRPr lang="ja-JP" altLang="en-US" sz="1200" kern="10" spc="0">
              <a:ln>
                <a:noFill/>
              </a:ln>
              <a:solidFill>
                <a:srgbClr val="000000"/>
              </a:solidFill>
              <a:effectLst/>
              <a:latin typeface="ＭＳ Ｐゴシック"/>
              <a:ea typeface="ＭＳ Ｐゴシック"/>
            </a:endParaRPr>
          </a:p>
        </p:txBody>
      </p:sp>
      <p:sp>
        <p:nvSpPr>
          <p:cNvPr id="15" name="AutoShape 6"/>
          <p:cNvSpPr>
            <a:spLocks noChangeArrowheads="1"/>
          </p:cNvSpPr>
          <p:nvPr/>
        </p:nvSpPr>
        <p:spPr bwMode="auto">
          <a:xfrm>
            <a:off x="47625" y="43142"/>
            <a:ext cx="2076450" cy="428625"/>
          </a:xfrm>
          <a:prstGeom prst="roundRect">
            <a:avLst>
              <a:gd name="adj" fmla="val 16667"/>
            </a:avLst>
          </a:prstGeom>
          <a:solidFill>
            <a:srgbClr val="BBE0E3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ja-JP" sz="1600" kern="100">
                <a:solidFill>
                  <a:srgbClr val="000000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団体ロゴを配置する</a:t>
            </a:r>
            <a:endParaRPr lang="ja-JP" sz="1050" kern="100"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6" name="テキスト ボックス 20"/>
          <p:cNvSpPr txBox="1"/>
          <p:nvPr/>
        </p:nvSpPr>
        <p:spPr>
          <a:xfrm>
            <a:off x="0" y="552131"/>
            <a:ext cx="6858000" cy="866775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74295" tIns="8890" rIns="74295" bIns="8890" numCol="1" spcCol="0" rtlCol="0" fromWordArt="0" anchor="t" anchorCtr="0" forceAA="0" compatLnSpc="1">
            <a:prstTxWarp prst="textNoShape">
              <a:avLst/>
            </a:prstTxWarp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spcAft>
                <a:spcPts val="360"/>
              </a:spcAft>
            </a:pPr>
            <a:r>
              <a:rPr lang="ja-JP" sz="4000" b="1" kern="100" cap="all" dirty="0">
                <a:ln>
                  <a:noFill/>
                </a:ln>
                <a:solidFill>
                  <a:srgbClr val="4F81BD"/>
                </a:solidFill>
                <a:effectLst>
                  <a:outerShdw blurRad="19685" dist="12700" dir="5400000" algn="tl">
                    <a:schemeClr val="accent1">
                      <a:satMod val="130000"/>
                      <a:alpha val="60000"/>
                    </a:schemeClr>
                  </a:outerShdw>
                  <a:reflection blurRad="9995" stA="55000" endPos="48000" dist="495" dir="5400000" sy="-100000" algn="bl"/>
                </a:effectLst>
                <a:latin typeface="Century"/>
                <a:ea typeface="メイリオ"/>
                <a:cs typeface="Times New Roman"/>
              </a:rPr>
              <a:t>イベントタイトル</a:t>
            </a:r>
            <a:endParaRPr lang="ja-JP" sz="1100" kern="100" dirty="0">
              <a:effectLst/>
              <a:latin typeface="Century"/>
              <a:ea typeface="ＭＳ 明朝"/>
              <a:cs typeface="Times New Roman"/>
            </a:endParaRPr>
          </a:p>
        </p:txBody>
      </p:sp>
      <p:sp>
        <p:nvSpPr>
          <p:cNvPr id="17" name="テキスト ボックス 22"/>
          <p:cNvSpPr txBox="1"/>
          <p:nvPr/>
        </p:nvSpPr>
        <p:spPr>
          <a:xfrm>
            <a:off x="0" y="1216640"/>
            <a:ext cx="6858000" cy="514985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74295" tIns="8890" rIns="74295" bIns="88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360"/>
              </a:spcAft>
            </a:pPr>
            <a:r>
              <a:rPr lang="ja-JP" sz="2400" b="1" kern="100" dirty="0">
                <a:ln w="5271" cap="flat" cmpd="sng" algn="ctr">
                  <a:solidFill>
                    <a:srgbClr val="4579B8"/>
                  </a:solidFill>
                  <a:prstDash val="solid"/>
                  <a:round/>
                </a:ln>
                <a:gradFill>
                  <a:gsLst>
                    <a:gs pos="0">
                      <a:srgbClr val="BED3F9"/>
                    </a:gs>
                    <a:gs pos="9000">
                      <a:srgbClr val="9EC1FF"/>
                    </a:gs>
                    <a:gs pos="50000">
                      <a:srgbClr val="003692"/>
                    </a:gs>
                    <a:gs pos="79000">
                      <a:srgbClr val="9EC1FF"/>
                    </a:gs>
                    <a:gs pos="100000">
                      <a:srgbClr val="BED3F9"/>
                    </a:gs>
                  </a:gsLst>
                  <a:lin ang="5400000" scaled="0"/>
                </a:gradFill>
                <a:effectLst/>
                <a:latin typeface="Century"/>
                <a:ea typeface="メイリオ"/>
                <a:cs typeface="Times New Roman"/>
              </a:rPr>
              <a:t>キャッチコピー</a:t>
            </a:r>
            <a:endParaRPr lang="ja-JP" sz="1050" kern="100" dirty="0">
              <a:effectLst/>
              <a:latin typeface="Century"/>
              <a:ea typeface="ＭＳ 明朝"/>
              <a:cs typeface="Times New Roman"/>
            </a:endParaRPr>
          </a:p>
        </p:txBody>
      </p:sp>
      <p:sp>
        <p:nvSpPr>
          <p:cNvPr id="19" name="星 24 18"/>
          <p:cNvSpPr/>
          <p:nvPr/>
        </p:nvSpPr>
        <p:spPr>
          <a:xfrm rot="745715">
            <a:off x="4882794" y="1411624"/>
            <a:ext cx="1960245" cy="1362075"/>
          </a:xfrm>
          <a:prstGeom prst="star24">
            <a:avLst/>
          </a:prstGeom>
          <a:gradFill rotWithShape="1">
            <a:gsLst>
              <a:gs pos="0">
                <a:srgbClr val="F79646">
                  <a:shade val="51000"/>
                  <a:satMod val="130000"/>
                </a:srgbClr>
              </a:gs>
              <a:gs pos="80000">
                <a:srgbClr val="F79646">
                  <a:shade val="93000"/>
                  <a:satMod val="130000"/>
                </a:srgbClr>
              </a:gs>
              <a:gs pos="100000">
                <a:srgbClr val="F79646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ot="0" spcFirstLastPara="0" vert="horz" wrap="square" lIns="36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b="0" i="0" u="none" strike="noStrike" kern="1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50800" dist="38100" dir="2700000" algn="tl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entury"/>
                <a:ea typeface="HGP創英角ｺﾞｼｯｸUB"/>
                <a:cs typeface="Times New Roman"/>
              </a:rPr>
              <a:t>強調したいこと　</a:t>
            </a:r>
            <a:r>
              <a:rPr kumimoji="0" lang="en-US" altLang="ja-JP" sz="1600" b="0" i="0" u="none" strike="noStrike" kern="1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50800" dist="38100" dir="2700000" algn="tl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entury"/>
                <a:ea typeface="HGP創英角ｺﾞｼｯｸUB"/>
                <a:cs typeface="Times New Roman"/>
              </a:rPr>
              <a:t/>
            </a:r>
            <a:br>
              <a:rPr kumimoji="0" lang="en-US" altLang="ja-JP" sz="1600" b="0" i="0" u="none" strike="noStrike" kern="1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50800" dist="38100" dir="2700000" algn="tl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entury"/>
                <a:ea typeface="HGP創英角ｺﾞｼｯｸUB"/>
                <a:cs typeface="Times New Roman"/>
              </a:rPr>
            </a:br>
            <a:r>
              <a:rPr kumimoji="0" lang="ja-JP" altLang="en-US" sz="900" b="0" i="0" u="none" strike="noStrike" kern="1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50800" dist="38100" dir="2700000" algn="tl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entury"/>
                <a:ea typeface="HGP創英角ｺﾞｼｯｸUB"/>
                <a:cs typeface="Times New Roman"/>
              </a:rPr>
              <a:t>例</a:t>
            </a:r>
            <a:r>
              <a:rPr kumimoji="0" lang="ja-JP" altLang="en-US" sz="900" b="0" i="0" u="none" strike="noStrike" kern="1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50800" dist="38100" dir="2700000" algn="tl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entury"/>
                <a:ea typeface="HGP創英角ｺﾞｼｯｸUB"/>
                <a:cs typeface="Times New Roman"/>
              </a:rPr>
              <a:t>）参加費無料</a:t>
            </a:r>
            <a:endParaRPr kumimoji="0" lang="ja-JP" altLang="en-US" sz="1050" b="0" i="0" u="none" strike="noStrike" kern="1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entury"/>
              <a:ea typeface="ＭＳ 明朝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183"/>
          <p:cNvSpPr txBox="1">
            <a:spLocks noChangeArrowheads="1"/>
          </p:cNvSpPr>
          <p:nvPr/>
        </p:nvSpPr>
        <p:spPr bwMode="auto">
          <a:xfrm>
            <a:off x="98425" y="3017838"/>
            <a:ext cx="3502025" cy="30829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bg2"/>
            </a:solidFill>
            <a:prstDash val="dash"/>
            <a:miter lim="800000"/>
            <a:headEnd/>
            <a:tailEnd/>
          </a:ln>
        </p:spPr>
        <p:txBody>
          <a:bodyPr anchor="ctr"/>
          <a:lstStyle/>
          <a:p>
            <a:pPr algn="ctr" defTabSz="542925">
              <a:spcBef>
                <a:spcPct val="30000"/>
              </a:spcBef>
            </a:pPr>
            <a:r>
              <a:rPr lang="ja-JP" altLang="en-US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会場周辺の地図</a:t>
            </a:r>
          </a:p>
        </p:txBody>
      </p:sp>
      <p:sp>
        <p:nvSpPr>
          <p:cNvPr id="2051" name="AutoShape 4"/>
          <p:cNvSpPr>
            <a:spLocks noChangeArrowheads="1"/>
          </p:cNvSpPr>
          <p:nvPr/>
        </p:nvSpPr>
        <p:spPr bwMode="auto">
          <a:xfrm>
            <a:off x="60325" y="85725"/>
            <a:ext cx="6738938" cy="2828925"/>
          </a:xfrm>
          <a:prstGeom prst="roundRect">
            <a:avLst>
              <a:gd name="adj" fmla="val 3602"/>
            </a:avLst>
          </a:prstGeom>
          <a:solidFill>
            <a:srgbClr val="FFC67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ctr" defTabSz="304800"/>
            <a:r>
              <a:rPr lang="ja-JP" altLang="en-US" sz="2400" b="1" dirty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プログラム</a:t>
            </a:r>
          </a:p>
          <a:p>
            <a:pPr defTabSz="304800">
              <a:spcBef>
                <a:spcPct val="30000"/>
              </a:spcBef>
            </a:pPr>
            <a:r>
              <a:rPr lang="ja-JP" altLang="en-US" sz="2000" dirty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●</a:t>
            </a:r>
            <a:r>
              <a:rPr lang="ja-JP" altLang="en-US" sz="20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□□</a:t>
            </a:r>
            <a:r>
              <a:rPr lang="en-US" altLang="ja-JP" sz="20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/□□</a:t>
            </a:r>
            <a:r>
              <a:rPr lang="ja-JP" altLang="en-US" sz="12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（□）　開始時刻～終了時刻</a:t>
            </a:r>
            <a:r>
              <a:rPr lang="ja-JP" altLang="en-US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	</a:t>
            </a:r>
          </a:p>
        </p:txBody>
      </p:sp>
      <p:graphicFrame>
        <p:nvGraphicFramePr>
          <p:cNvPr id="28861" name="Group 189"/>
          <p:cNvGraphicFramePr>
            <a:graphicFrameLocks noGrp="1"/>
          </p:cNvGraphicFramePr>
          <p:nvPr/>
        </p:nvGraphicFramePr>
        <p:xfrm>
          <a:off x="123825" y="8351838"/>
          <a:ext cx="6619875" cy="1409701"/>
        </p:xfrm>
        <a:graphic>
          <a:graphicData uri="http://schemas.openxmlformats.org/drawingml/2006/table">
            <a:tbl>
              <a:tblPr/>
              <a:tblGrid>
                <a:gridCol w="336550"/>
                <a:gridCol w="2093913"/>
                <a:gridCol w="2095500"/>
                <a:gridCol w="2093912"/>
              </a:tblGrid>
              <a:tr h="361950">
                <a:tc rowSpan="4">
                  <a:txBody>
                    <a:bodyPr/>
                    <a:lstStyle/>
                    <a:p>
                      <a:pPr marL="0" marR="0" lvl="0" indent="0" algn="di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参加者情報</a:t>
                      </a:r>
                    </a:p>
                  </a:txBody>
                  <a:tcPr vert="eaVert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氏名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所属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役職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543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会社名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6195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TEL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FAX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E-mail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36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住所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074" name="Text Box 155"/>
          <p:cNvSpPr txBox="1">
            <a:spLocks noChangeArrowheads="1"/>
          </p:cNvSpPr>
          <p:nvPr/>
        </p:nvSpPr>
        <p:spPr bwMode="auto">
          <a:xfrm>
            <a:off x="699086" y="6418263"/>
            <a:ext cx="545982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FAX/TEL/</a:t>
            </a:r>
            <a:r>
              <a:rPr lang="ja-JP" altLang="en-US" sz="24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メールアドレスなどを記載</a:t>
            </a:r>
          </a:p>
        </p:txBody>
      </p:sp>
      <p:sp>
        <p:nvSpPr>
          <p:cNvPr id="2075" name="Text Box 156"/>
          <p:cNvSpPr txBox="1">
            <a:spLocks noChangeArrowheads="1"/>
          </p:cNvSpPr>
          <p:nvPr/>
        </p:nvSpPr>
        <p:spPr bwMode="auto">
          <a:xfrm>
            <a:off x="2095500" y="6124248"/>
            <a:ext cx="30033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ja-JP" altLang="en-US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申込方法</a:t>
            </a:r>
            <a:r>
              <a:rPr lang="ja-JP" altLang="en-US" sz="12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（</a:t>
            </a:r>
            <a:r>
              <a:rPr lang="en-US" altLang="ja-JP" sz="12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FAX/</a:t>
            </a:r>
            <a:r>
              <a:rPr lang="ja-JP" altLang="en-US" sz="12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メールなどを記載）</a:t>
            </a:r>
          </a:p>
        </p:txBody>
      </p:sp>
      <p:sp>
        <p:nvSpPr>
          <p:cNvPr id="2076" name="AutoShape 157"/>
          <p:cNvSpPr>
            <a:spLocks noChangeArrowheads="1"/>
          </p:cNvSpPr>
          <p:nvPr/>
        </p:nvSpPr>
        <p:spPr bwMode="auto">
          <a:xfrm>
            <a:off x="1562100" y="6188075"/>
            <a:ext cx="323850" cy="228600"/>
          </a:xfrm>
          <a:prstGeom prst="downArrow">
            <a:avLst>
              <a:gd name="adj1" fmla="val 38231"/>
              <a:gd name="adj2" fmla="val 54167"/>
            </a:avLst>
          </a:prstGeom>
          <a:solidFill>
            <a:srgbClr val="FFCC00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A00"/>
            </a:prstShdw>
          </a:effectLst>
        </p:spPr>
        <p:txBody>
          <a:bodyPr vert="eaVert" wrap="none" anchor="ctr"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077" name="AutoShape 158"/>
          <p:cNvSpPr>
            <a:spLocks noChangeArrowheads="1"/>
          </p:cNvSpPr>
          <p:nvPr/>
        </p:nvSpPr>
        <p:spPr bwMode="auto">
          <a:xfrm>
            <a:off x="4981575" y="6188075"/>
            <a:ext cx="323850" cy="228600"/>
          </a:xfrm>
          <a:prstGeom prst="downArrow">
            <a:avLst>
              <a:gd name="adj1" fmla="val 38231"/>
              <a:gd name="adj2" fmla="val 54167"/>
            </a:avLst>
          </a:prstGeom>
          <a:solidFill>
            <a:srgbClr val="FFCC00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A00"/>
            </a:prstShdw>
          </a:effectLst>
        </p:spPr>
        <p:txBody>
          <a:bodyPr vert="eaVert" wrap="none" anchor="ctr"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078" name="Text Box 174"/>
          <p:cNvSpPr txBox="1">
            <a:spLocks noChangeArrowheads="1"/>
          </p:cNvSpPr>
          <p:nvPr/>
        </p:nvSpPr>
        <p:spPr bwMode="auto">
          <a:xfrm>
            <a:off x="127000" y="7780338"/>
            <a:ext cx="6616700" cy="468312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altLang="ja-JP" sz="8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【</a:t>
            </a:r>
            <a:r>
              <a:rPr lang="ja-JP" altLang="en-US" sz="8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個人情報の利用目的について</a:t>
            </a:r>
            <a:r>
              <a:rPr lang="en-US" altLang="ja-JP" sz="8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】</a:t>
            </a:r>
          </a:p>
          <a:p>
            <a:r>
              <a:rPr lang="ja-JP" altLang="en-US" sz="8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お客さまからご提供いただくお名前、ご住所などの個人情報は、本件のご案内のみに利用いたします。お客さまからご提供いただいた個人情報は、当団体が定める個人情報保護方針に則って、厳重に管理いたします。</a:t>
            </a:r>
          </a:p>
        </p:txBody>
      </p:sp>
      <p:sp>
        <p:nvSpPr>
          <p:cNvPr id="2079" name="Rectangle 176"/>
          <p:cNvSpPr>
            <a:spLocks noChangeArrowheads="1"/>
          </p:cNvSpPr>
          <p:nvPr/>
        </p:nvSpPr>
        <p:spPr bwMode="auto">
          <a:xfrm>
            <a:off x="3705225" y="4264025"/>
            <a:ext cx="3038475" cy="1828800"/>
          </a:xfrm>
          <a:prstGeom prst="rect">
            <a:avLst/>
          </a:prstGeom>
          <a:gradFill rotWithShape="1">
            <a:gsLst>
              <a:gs pos="0">
                <a:srgbClr val="9BBB59">
                  <a:tint val="50000"/>
                  <a:satMod val="300000"/>
                </a:srgbClr>
              </a:gs>
              <a:gs pos="35000">
                <a:srgbClr val="9BBB59">
                  <a:tint val="37000"/>
                  <a:satMod val="300000"/>
                </a:srgbClr>
              </a:gs>
              <a:gs pos="100000">
                <a:srgbClr val="9BBB59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9BBB59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ot="0" vert="horz" wrap="square" lIns="90000" tIns="72000" rIns="54000" bIns="45720" anchor="t" anchorCtr="0" upright="1"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ja-JP" sz="1200" kern="100" dirty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▼</a:t>
            </a:r>
            <a:r>
              <a:rPr kumimoji="0" lang="ja-JP" altLang="en-US" sz="1200" kern="100" dirty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お問い合わせ　▼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ja-JP" altLang="en-US" sz="1200" kern="100" dirty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主催者名など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ja-JP" altLang="en-US" sz="1200" kern="100" dirty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問い合わせ先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kumimoji="0" lang="ja-JP" altLang="en-US" sz="1200" kern="100" dirty="0">
              <a:solidFill>
                <a:srgbClr val="0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ja-JP" altLang="en-US" sz="1200" kern="100" dirty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問い合わせ先住所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ja-JP" sz="1200" kern="100" dirty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TEL</a:t>
            </a:r>
            <a:r>
              <a:rPr kumimoji="0" lang="ja-JP" altLang="en-US" sz="1200" kern="100" dirty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問い合わせ用電話番号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ja-JP" sz="1200" kern="100" dirty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E-mail</a:t>
            </a:r>
            <a:r>
              <a:rPr kumimoji="0" lang="ja-JP" altLang="en-US" sz="1200" kern="100" dirty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問い合わせ用メールアドレス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kumimoji="0" lang="ja-JP" altLang="en-US" sz="1200" kern="100" dirty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担当者：担当者名</a:t>
            </a:r>
          </a:p>
        </p:txBody>
      </p:sp>
      <p:sp>
        <p:nvSpPr>
          <p:cNvPr id="2080" name="Text Box 179"/>
          <p:cNvSpPr txBox="1">
            <a:spLocks noChangeArrowheads="1"/>
          </p:cNvSpPr>
          <p:nvPr/>
        </p:nvSpPr>
        <p:spPr bwMode="auto">
          <a:xfrm>
            <a:off x="2626820" y="3077616"/>
            <a:ext cx="95410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ja-JP" altLang="en-US" sz="12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会場ＭＡＰ</a:t>
            </a:r>
          </a:p>
        </p:txBody>
      </p:sp>
      <p:sp>
        <p:nvSpPr>
          <p:cNvPr id="2081" name="Text Box 180"/>
          <p:cNvSpPr txBox="1">
            <a:spLocks noChangeArrowheads="1"/>
          </p:cNvSpPr>
          <p:nvPr/>
        </p:nvSpPr>
        <p:spPr bwMode="auto">
          <a:xfrm>
            <a:off x="3689350" y="3017838"/>
            <a:ext cx="3054350" cy="1168400"/>
          </a:xfrm>
          <a:prstGeom prst="rect">
            <a:avLst/>
          </a:prstGeom>
          <a:noFill/>
          <a:ln w="9525">
            <a:solidFill>
              <a:schemeClr val="bg2"/>
            </a:solidFill>
            <a:prstDash val="dash"/>
            <a:miter lim="800000"/>
            <a:headEnd/>
            <a:tailEnd/>
          </a:ln>
        </p:spPr>
        <p:txBody>
          <a:bodyPr/>
          <a:lstStyle/>
          <a:p>
            <a:pPr defTabSz="542925">
              <a:spcBef>
                <a:spcPct val="30000"/>
              </a:spcBef>
            </a:pPr>
            <a:r>
              <a:rPr lang="en-US" altLang="ja-JP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●</a:t>
            </a:r>
            <a:r>
              <a:rPr lang="ja-JP" altLang="en-US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交通アクセス</a:t>
            </a:r>
          </a:p>
          <a:p>
            <a:pPr defTabSz="542925">
              <a:spcBef>
                <a:spcPct val="30000"/>
              </a:spcBef>
            </a:pPr>
            <a:r>
              <a:rPr lang="ja-JP" altLang="en-US" sz="10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地下鉄や電車、バスなどの路線、出口、そこから□分</a:t>
            </a:r>
          </a:p>
        </p:txBody>
      </p:sp>
      <p:sp>
        <p:nvSpPr>
          <p:cNvPr id="2082" name="Text Box 182"/>
          <p:cNvSpPr txBox="1">
            <a:spLocks noChangeArrowheads="1"/>
          </p:cNvSpPr>
          <p:nvPr/>
        </p:nvSpPr>
        <p:spPr bwMode="auto">
          <a:xfrm>
            <a:off x="260350" y="1036638"/>
            <a:ext cx="6340475" cy="1697037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</p:spPr>
        <p:txBody>
          <a:bodyPr tIns="10800" bIns="10800" anchor="ctr"/>
          <a:lstStyle/>
          <a:p>
            <a:pPr defTabSz="752475">
              <a:spcBef>
                <a:spcPct val="15000"/>
              </a:spcBef>
              <a:tabLst>
                <a:tab pos="1524000" algn="l"/>
              </a:tabLst>
            </a:pPr>
            <a:r>
              <a:rPr lang="ja-JP" altLang="en-US" sz="12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イベント内のタイムスケジュールを記載</a:t>
            </a:r>
          </a:p>
          <a:p>
            <a:pPr defTabSz="257175">
              <a:spcBef>
                <a:spcPct val="15000"/>
              </a:spcBef>
              <a:tabLst>
                <a:tab pos="1789113" algn="l"/>
              </a:tabLst>
            </a:pPr>
            <a:r>
              <a:rPr lang="ja-JP" altLang="en-US" sz="12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例）</a:t>
            </a:r>
            <a:r>
              <a:rPr lang="en-US" altLang="ja-JP" sz="12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10</a:t>
            </a:r>
            <a:r>
              <a:rPr lang="ja-JP" altLang="en-US" sz="12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：</a:t>
            </a:r>
            <a:r>
              <a:rPr lang="en-US" altLang="ja-JP" sz="12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00</a:t>
            </a:r>
            <a:r>
              <a:rPr lang="ja-JP" altLang="en-US" sz="12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～</a:t>
            </a:r>
            <a:r>
              <a:rPr lang="en-US" altLang="ja-JP" sz="12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11</a:t>
            </a:r>
            <a:r>
              <a:rPr lang="ja-JP" altLang="en-US" sz="12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：</a:t>
            </a:r>
            <a:r>
              <a:rPr lang="en-US" altLang="ja-JP" sz="12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00	</a:t>
            </a:r>
            <a:r>
              <a:rPr lang="ja-JP" altLang="en-US" sz="12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開会</a:t>
            </a:r>
            <a:r>
              <a:rPr lang="ja-JP" altLang="en-US" sz="12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のあいさつ （□□協会　□□氏）</a:t>
            </a:r>
          </a:p>
        </p:txBody>
      </p:sp>
      <p:sp>
        <p:nvSpPr>
          <p:cNvPr id="2083" name="Oval 184"/>
          <p:cNvSpPr>
            <a:spLocks noChangeArrowheads="1"/>
          </p:cNvSpPr>
          <p:nvPr/>
        </p:nvSpPr>
        <p:spPr bwMode="auto">
          <a:xfrm>
            <a:off x="1371600" y="8470900"/>
            <a:ext cx="4448175" cy="1181100"/>
          </a:xfrm>
          <a:prstGeom prst="ellipse">
            <a:avLst/>
          </a:prstGeom>
          <a:solidFill>
            <a:schemeClr val="accent1">
              <a:alpha val="50195"/>
            </a:schemeClr>
          </a:solidFill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ja-JP" altLang="en-US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追加・削除し、収集が</a:t>
            </a:r>
          </a:p>
          <a:p>
            <a:pPr algn="ctr"/>
            <a:r>
              <a:rPr lang="ja-JP" altLang="en-US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必要な項目を記載してください</a:t>
            </a:r>
          </a:p>
        </p:txBody>
      </p:sp>
      <p:sp>
        <p:nvSpPr>
          <p:cNvPr id="2084" name="Text Box 185"/>
          <p:cNvSpPr txBox="1">
            <a:spLocks noChangeArrowheads="1"/>
          </p:cNvSpPr>
          <p:nvPr/>
        </p:nvSpPr>
        <p:spPr bwMode="auto">
          <a:xfrm>
            <a:off x="1581150" y="6811963"/>
            <a:ext cx="401584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8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※ </a:t>
            </a:r>
            <a:r>
              <a:rPr lang="ja-JP" altLang="en-US" sz="8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注意事項を記載（受付時間や定員になり次第締め切る場合などはその旨を記載）</a:t>
            </a:r>
          </a:p>
        </p:txBody>
      </p:sp>
      <p:sp>
        <p:nvSpPr>
          <p:cNvPr id="2085" name="Text Box 187"/>
          <p:cNvSpPr txBox="1">
            <a:spLocks noChangeArrowheads="1"/>
          </p:cNvSpPr>
          <p:nvPr/>
        </p:nvSpPr>
        <p:spPr bwMode="auto">
          <a:xfrm>
            <a:off x="123825" y="7186613"/>
            <a:ext cx="6618288" cy="517525"/>
          </a:xfrm>
          <a:prstGeom prst="rect">
            <a:avLst/>
          </a:prstGeom>
          <a:noFill/>
          <a:ln w="9525">
            <a:solidFill>
              <a:srgbClr val="333333"/>
            </a:solidFill>
            <a:prstDash val="dash"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altLang="ja-JP" sz="14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◆</a:t>
            </a:r>
            <a:r>
              <a:rPr lang="ja-JP" altLang="en-US" sz="14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申込受付完了連絡手段を記載◆</a:t>
            </a:r>
          </a:p>
          <a:p>
            <a:pPr algn="ctr"/>
            <a:r>
              <a:rPr lang="ja-JP" altLang="en-US" sz="14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申込受付完了は、どのような手段で連絡をするのかを記載</a:t>
            </a:r>
          </a:p>
        </p:txBody>
      </p:sp>
      <p:sp>
        <p:nvSpPr>
          <p:cNvPr id="2086" name="AutoShape 188"/>
          <p:cNvSpPr>
            <a:spLocks noChangeArrowheads="1"/>
          </p:cNvSpPr>
          <p:nvPr/>
        </p:nvSpPr>
        <p:spPr bwMode="auto">
          <a:xfrm>
            <a:off x="5353050" y="4572000"/>
            <a:ext cx="1276350" cy="35242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ja-JP" altLang="en-US" sz="10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団体ロゴを配置する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ChangeArrowheads="1"/>
          </p:cNvSpPr>
          <p:nvPr/>
        </p:nvSpPr>
        <p:spPr bwMode="auto">
          <a:xfrm>
            <a:off x="268288" y="7734300"/>
            <a:ext cx="6310312" cy="145415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120000"/>
              </a:lnSpc>
            </a:pPr>
            <a:r>
              <a:rPr lang="en-US" altLang="ja-JP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Microsoft</a:t>
            </a:r>
            <a:r>
              <a:rPr lang="ja-JP" altLang="en-US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、</a:t>
            </a:r>
            <a:r>
              <a:rPr lang="en-US" altLang="ja-JP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Microsoft</a:t>
            </a:r>
            <a:r>
              <a:rPr lang="ja-JP" altLang="en-US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ロゴ、</a:t>
            </a:r>
            <a:r>
              <a:rPr lang="en-US" altLang="ja-JP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Internet Explorer</a:t>
            </a:r>
            <a:r>
              <a:rPr lang="ja-JP" altLang="en-US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、</a:t>
            </a:r>
            <a:r>
              <a:rPr lang="en-US" altLang="ja-JP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Windows</a:t>
            </a:r>
            <a:r>
              <a:rPr lang="ja-JP" altLang="en-US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、</a:t>
            </a:r>
            <a:r>
              <a:rPr lang="en-US" altLang="ja-JP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Windows Vista</a:t>
            </a:r>
            <a:r>
              <a:rPr lang="ja-JP" altLang="en-US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、</a:t>
            </a:r>
            <a:r>
              <a:rPr lang="en-US" altLang="ja-JP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Windows</a:t>
            </a:r>
            <a:r>
              <a:rPr lang="ja-JP" altLang="en-US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ロゴは、米国 </a:t>
            </a:r>
            <a:r>
              <a:rPr lang="en-US" altLang="ja-JP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Microsoft Corporation </a:t>
            </a:r>
            <a:r>
              <a:rPr lang="ja-JP" altLang="en-US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および</a:t>
            </a:r>
            <a:r>
              <a:rPr lang="en-US" altLang="ja-JP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/</a:t>
            </a:r>
            <a:r>
              <a:rPr lang="ja-JP" altLang="en-US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またはその関連会社の商標です。</a:t>
            </a:r>
          </a:p>
          <a:p>
            <a:pPr>
              <a:lnSpc>
                <a:spcPct val="120000"/>
              </a:lnSpc>
            </a:pPr>
            <a:r>
              <a:rPr lang="ja-JP" altLang="en-US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その他、記載されている会社名および製品名は、各社の商標または登録商標です。</a:t>
            </a:r>
          </a:p>
          <a:p>
            <a:pPr>
              <a:lnSpc>
                <a:spcPct val="120000"/>
              </a:lnSpc>
            </a:pPr>
            <a:r>
              <a:rPr lang="ja-JP" altLang="en-US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制作・著作：マイクロソフト株式会社</a:t>
            </a:r>
          </a:p>
          <a:p>
            <a:pPr>
              <a:lnSpc>
                <a:spcPct val="120000"/>
              </a:lnSpc>
            </a:pPr>
            <a:r>
              <a:rPr lang="ja-JP" altLang="en-US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無断使用・複製・転載を禁止します。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5645</TotalTime>
  <Words>373</Words>
  <Application>Microsoft Office PowerPoint</Application>
  <PresentationFormat>A4 210 x 297 mm</PresentationFormat>
  <Paragraphs>66</Paragraphs>
  <Slides>3</Slides>
  <Notes>3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標準デザイン</vt:lpstr>
      <vt:lpstr>PowerPoint プレゼンテーション</vt:lpstr>
      <vt:lpstr>PowerPoint プレゼンテーション</vt:lpstr>
      <vt:lpstr>PowerPoint プレゼンテーション</vt:lpstr>
    </vt:vector>
  </TitlesOfParts>
  <Company>kn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マイクロソフト株式会社</dc:creator>
  <cp:lastModifiedBy>Oda Junko</cp:lastModifiedBy>
  <cp:revision>195</cp:revision>
  <dcterms:created xsi:type="dcterms:W3CDTF">2004-10-04T02:25:45Z</dcterms:created>
  <dcterms:modified xsi:type="dcterms:W3CDTF">2011-04-11T02:56:57Z</dcterms:modified>
</cp:coreProperties>
</file>