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3.xml" ContentType="application/vnd.openxmlformats-officedocument.presentationml.slide+xml"/>
  <Override PartName="/ppt/slides/slide2.xml" ContentType="application/vnd.openxmlformats-officedocument.presentationml.slide+xml"/>
  <Override PartName="/ppt/slides/slide1.xml" ContentType="application/vnd.openxmlformats-officedocument.presentationml.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notesSlides/notesSlide1.xml" ContentType="application/vnd.openxmlformats-officedocument.presentationml.notesSlide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theme/theme2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core.xml" ContentType="application/vnd.openxmlformats-package.core-properties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57" r:id="rId2"/>
    <p:sldId id="259" r:id="rId3"/>
    <p:sldId id="260" r:id="rId4"/>
  </p:sldIdLst>
  <p:sldSz cx="6858000" cy="9906000" type="A4"/>
  <p:notesSz cx="6645275" cy="9774238"/>
  <p:custDataLst>
    <p:tags r:id="rId6"/>
  </p:custDataLst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5569">
          <p15:clr>
            <a:srgbClr val="A4A3A4"/>
          </p15:clr>
        </p15:guide>
        <p15:guide id="2" pos="2205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C0C0C0"/>
    <a:srgbClr val="FFC671"/>
    <a:srgbClr val="000066"/>
    <a:srgbClr val="CCCCFF"/>
    <a:srgbClr val="99CCFF"/>
    <a:srgbClr val="FF9999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6890" autoAdjust="0"/>
    <p:restoredTop sz="98177" autoAdjust="0"/>
  </p:normalViewPr>
  <p:slideViewPr>
    <p:cSldViewPr snapToGrid="0">
      <p:cViewPr>
        <p:scale>
          <a:sx n="96" d="100"/>
          <a:sy n="96" d="100"/>
        </p:scale>
        <p:origin x="960" y="72"/>
      </p:cViewPr>
      <p:guideLst>
        <p:guide orient="horz" pos="5569"/>
        <p:guide pos="2205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13" Type="http://schemas.openxmlformats.org/officeDocument/2006/relationships/customXml" Target="../customXml/item3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12" Type="http://schemas.openxmlformats.org/officeDocument/2006/relationships/customXml" Target="../customXml/item2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gs" Target="tags/tag1.xml"/><Relationship Id="rId11" Type="http://schemas.openxmlformats.org/officeDocument/2006/relationships/customXml" Target="../customXml/item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79725" cy="490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4532" tIns="52268" rIns="104532" bIns="52268" numCol="1" anchor="t" anchorCtr="0" compatLnSpc="1">
            <a:prstTxWarp prst="textNoShape">
              <a:avLst/>
            </a:prstTxWarp>
          </a:bodyPr>
          <a:lstStyle>
            <a:lvl1pPr defTabSz="1046163">
              <a:defRPr sz="1400" smtClean="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763963" y="0"/>
            <a:ext cx="2879725" cy="490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4532" tIns="52268" rIns="104532" bIns="52268" numCol="1" anchor="t" anchorCtr="0" compatLnSpc="1">
            <a:prstTxWarp prst="textNoShape">
              <a:avLst/>
            </a:prstTxWarp>
          </a:bodyPr>
          <a:lstStyle>
            <a:lvl1pPr algn="r" defTabSz="1046163">
              <a:defRPr sz="1400" smtClean="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1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058988" y="733425"/>
            <a:ext cx="2538412" cy="366553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1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65163" y="4645025"/>
            <a:ext cx="5314950" cy="4395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4532" tIns="52268" rIns="104532" bIns="5226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 smtClean="0"/>
              <a:t>マスタ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282113"/>
            <a:ext cx="2879725" cy="490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4532" tIns="52268" rIns="104532" bIns="52268" numCol="1" anchor="b" anchorCtr="0" compatLnSpc="1">
            <a:prstTxWarp prst="textNoShape">
              <a:avLst/>
            </a:prstTxWarp>
          </a:bodyPr>
          <a:lstStyle>
            <a:lvl1pPr defTabSz="1046163">
              <a:defRPr sz="1400" smtClean="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1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763963" y="9282113"/>
            <a:ext cx="2879725" cy="490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4532" tIns="52268" rIns="104532" bIns="52268" numCol="1" anchor="b" anchorCtr="0" compatLnSpc="1">
            <a:prstTxWarp prst="textNoShape">
              <a:avLst/>
            </a:prstTxWarp>
          </a:bodyPr>
          <a:lstStyle>
            <a:lvl1pPr algn="r" defTabSz="1046163">
              <a:defRPr sz="1400" smtClean="0"/>
            </a:lvl1pPr>
          </a:lstStyle>
          <a:p>
            <a:pPr>
              <a:defRPr/>
            </a:pPr>
            <a:fld id="{890B470D-C143-4D75-BFAE-CB26875AAD8C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9147263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4EEAEE6-5BD6-43FA-BF8E-674CB08C5A6D}" type="slidenum">
              <a:rPr lang="en-US" altLang="ja-JP"/>
              <a:pPr/>
              <a:t>1</a:t>
            </a:fld>
            <a:endParaRPr lang="en-US" altLang="ja-JP"/>
          </a:p>
        </p:txBody>
      </p:sp>
      <p:sp>
        <p:nvSpPr>
          <p:cNvPr id="51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ja-JP" altLang="ja-JP" smtClean="0"/>
          </a:p>
        </p:txBody>
      </p:sp>
    </p:spTree>
    <p:extLst>
      <p:ext uri="{BB962C8B-B14F-4D97-AF65-F5344CB8AC3E}">
        <p14:creationId xmlns:p14="http://schemas.microsoft.com/office/powerpoint/2010/main" val="246747690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147" name="ノート プレースホルダ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ja-JP" altLang="en-US" smtClean="0"/>
          </a:p>
        </p:txBody>
      </p:sp>
      <p:sp>
        <p:nvSpPr>
          <p:cNvPr id="6148" name="スライド番号プレースホルダ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FF655F4-3FD7-4471-8824-738618669898}" type="slidenum">
              <a:rPr lang="en-US" altLang="ja-JP"/>
              <a:pPr/>
              <a:t>2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11206067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171" name="ノート プレースホルダ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ja-JP" altLang="en-US" smtClean="0"/>
          </a:p>
        </p:txBody>
      </p:sp>
      <p:sp>
        <p:nvSpPr>
          <p:cNvPr id="7172" name="スライド番号プレースホルダ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4711E81-4CBB-4C63-AB79-AC0CF16927BC}" type="slidenum">
              <a:rPr lang="en-US" altLang="ja-JP"/>
              <a:pPr/>
              <a:t>3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272377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6575"/>
            <a:ext cx="5829300" cy="2124075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206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 サブタイトルの書式設定</a:t>
            </a:r>
            <a:endParaRPr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6875"/>
            <a:ext cx="6172200" cy="16510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342900" y="2311400"/>
            <a:ext cx="6172200" cy="65373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875"/>
            <a:ext cx="1543050" cy="8451850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342900" y="396875"/>
            <a:ext cx="4476750" cy="845185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6875"/>
            <a:ext cx="6172200" cy="16510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42900" y="2311400"/>
            <a:ext cx="6172200" cy="65373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338" y="6365875"/>
            <a:ext cx="5829300" cy="1966913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541338" y="4198938"/>
            <a:ext cx="5829300" cy="216693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6875"/>
            <a:ext cx="6172200" cy="16510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342900" y="2311400"/>
            <a:ext cx="3009900" cy="653732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3505200" y="2311400"/>
            <a:ext cx="3009900" cy="653732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6875"/>
            <a:ext cx="6172200" cy="1651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342900" y="2217738"/>
            <a:ext cx="3030538" cy="92392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342900" y="3141663"/>
            <a:ext cx="3030538" cy="5707062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3484563" y="2217738"/>
            <a:ext cx="3030537" cy="92392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3484563" y="3141663"/>
            <a:ext cx="3030537" cy="5707062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6875"/>
            <a:ext cx="6172200" cy="16510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3700"/>
            <a:ext cx="2255838" cy="1679575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2681288" y="393700"/>
            <a:ext cx="3833812" cy="84550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342900" y="2073275"/>
            <a:ext cx="2255838" cy="67754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613" y="6934200"/>
            <a:ext cx="4114800" cy="8191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344613" y="885825"/>
            <a:ext cx="4114800" cy="59436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 smtClean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344613" y="7753350"/>
            <a:ext cx="4114800" cy="11620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1363" indent="-284163" algn="l" rtl="0" eaLnBrk="0" fontAlgn="base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10" Type="http://schemas.openxmlformats.org/officeDocument/2006/relationships/image" Target="../media/image8.png"/><Relationship Id="rId4" Type="http://schemas.openxmlformats.org/officeDocument/2006/relationships/image" Target="../media/image2.png"/><Relationship Id="rId9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9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2.png"/><Relationship Id="rId4" Type="http://schemas.openxmlformats.org/officeDocument/2006/relationships/image" Target="../media/image4.png"/><Relationship Id="rId9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5587" y="2736850"/>
            <a:ext cx="4126827" cy="5951998"/>
          </a:xfrm>
          <a:prstGeom prst="rect">
            <a:avLst/>
          </a:prstGeom>
          <a:noFill/>
          <a:ln w="9525">
            <a:solidFill>
              <a:schemeClr val="bg1">
                <a:lumMod val="65000"/>
              </a:schemeClr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27" name="Text Box 9171"/>
          <p:cNvSpPr txBox="1">
            <a:spLocks noChangeArrowheads="1"/>
          </p:cNvSpPr>
          <p:nvPr/>
        </p:nvSpPr>
        <p:spPr bwMode="auto">
          <a:xfrm>
            <a:off x="165100" y="1649413"/>
            <a:ext cx="184467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ja-JP" altLang="en-US" sz="9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挿入</a:t>
            </a:r>
            <a:r>
              <a:rPr lang="ja-JP" altLang="en-US" sz="9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＞画像から</a:t>
            </a:r>
            <a:r>
              <a:rPr lang="ja-JP" altLang="en-US" sz="9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・・・</a:t>
            </a:r>
          </a:p>
          <a:p>
            <a:r>
              <a:rPr lang="ja-JP" altLang="en-US" sz="9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団体ロゴのファイルを指定する</a:t>
            </a:r>
          </a:p>
        </p:txBody>
      </p:sp>
      <p:sp>
        <p:nvSpPr>
          <p:cNvPr id="1028" name="Line 9172"/>
          <p:cNvSpPr>
            <a:spLocks noChangeShapeType="1"/>
          </p:cNvSpPr>
          <p:nvPr/>
        </p:nvSpPr>
        <p:spPr bwMode="auto">
          <a:xfrm flipH="1" flipV="1">
            <a:off x="1860297" y="1790510"/>
            <a:ext cx="473329" cy="94634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oval" w="med" len="med"/>
            <a:tailEnd type="triangle" w="med" len="med"/>
          </a:ln>
        </p:spPr>
        <p:txBody>
          <a:bodyPr/>
          <a:lstStyle/>
          <a:p>
            <a:endParaRPr lang="ja-JP" altLang="en-US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1029" name="Text Box 9173"/>
          <p:cNvSpPr txBox="1">
            <a:spLocks noChangeArrowheads="1"/>
          </p:cNvSpPr>
          <p:nvPr/>
        </p:nvSpPr>
        <p:spPr bwMode="auto">
          <a:xfrm>
            <a:off x="2398713" y="1791772"/>
            <a:ext cx="241617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ja-JP" altLang="en-US" sz="9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テキスト上をクリックしてカーソルがたったら、文字を打ち変える</a:t>
            </a:r>
          </a:p>
        </p:txBody>
      </p:sp>
      <p:sp>
        <p:nvSpPr>
          <p:cNvPr id="1030" name="Line 9174"/>
          <p:cNvSpPr>
            <a:spLocks noChangeShapeType="1"/>
          </p:cNvSpPr>
          <p:nvPr/>
        </p:nvSpPr>
        <p:spPr bwMode="auto">
          <a:xfrm flipV="1">
            <a:off x="3606799" y="2203449"/>
            <a:ext cx="22225" cy="8699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oval" w="med" len="med"/>
            <a:tailEnd type="triangle" w="med" len="med"/>
          </a:ln>
        </p:spPr>
        <p:txBody>
          <a:bodyPr/>
          <a:lstStyle/>
          <a:p>
            <a:endParaRPr lang="ja-JP" altLang="en-US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1031" name="Line 9176"/>
          <p:cNvSpPr>
            <a:spLocks noChangeShapeType="1"/>
          </p:cNvSpPr>
          <p:nvPr/>
        </p:nvSpPr>
        <p:spPr bwMode="auto">
          <a:xfrm flipH="1" flipV="1">
            <a:off x="4143374" y="2184400"/>
            <a:ext cx="657225" cy="5524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oval" w="med" len="med"/>
            <a:tailEnd type="triangle" w="med" len="med"/>
          </a:ln>
        </p:spPr>
        <p:txBody>
          <a:bodyPr/>
          <a:lstStyle/>
          <a:p>
            <a:endParaRPr lang="ja-JP" altLang="en-US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1032" name="Line 9177"/>
          <p:cNvSpPr>
            <a:spLocks noChangeShapeType="1"/>
          </p:cNvSpPr>
          <p:nvPr/>
        </p:nvSpPr>
        <p:spPr bwMode="auto">
          <a:xfrm flipV="1">
            <a:off x="2705100" y="2174874"/>
            <a:ext cx="390525" cy="13557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oval" w="med" len="med"/>
            <a:tailEnd type="triangle" w="med" len="med"/>
          </a:ln>
        </p:spPr>
        <p:txBody>
          <a:bodyPr/>
          <a:lstStyle/>
          <a:p>
            <a:endParaRPr lang="ja-JP" altLang="en-US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1033" name="Text Box 9178"/>
          <p:cNvSpPr txBox="1">
            <a:spLocks noChangeArrowheads="1"/>
          </p:cNvSpPr>
          <p:nvPr/>
        </p:nvSpPr>
        <p:spPr bwMode="auto">
          <a:xfrm>
            <a:off x="17320" y="6437415"/>
            <a:ext cx="1331782" cy="1200329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ja-JP" altLang="en-US" sz="9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作成する行・列をドラッグする（</a:t>
            </a:r>
            <a:r>
              <a:rPr lang="en-US" altLang="ja-JP" sz="9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8</a:t>
            </a:r>
            <a:r>
              <a:rPr lang="ja-JP" altLang="en-US" sz="9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行</a:t>
            </a:r>
            <a:r>
              <a:rPr lang="en-US" altLang="ja-JP" sz="9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×11</a:t>
            </a:r>
            <a:r>
              <a:rPr lang="ja-JP" altLang="en-US" sz="9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列以内）</a:t>
            </a:r>
            <a:r>
              <a:rPr lang="ja-JP" altLang="en-US" sz="9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。</a:t>
            </a:r>
            <a:endParaRPr lang="en-US" altLang="ja-JP" sz="900" dirty="0" smtClean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r>
              <a:rPr lang="ja-JP" altLang="en-US" sz="9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また</a:t>
            </a:r>
            <a:r>
              <a:rPr lang="ja-JP" altLang="en-US" sz="9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は、作成する行・列を数値で指定する。</a:t>
            </a:r>
          </a:p>
          <a:p>
            <a:r>
              <a:rPr lang="ja-JP" altLang="en-US" sz="9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・</a:t>
            </a:r>
            <a:r>
              <a:rPr lang="ja-JP" altLang="en-US" sz="9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・・・・・・・・</a:t>
            </a:r>
            <a:r>
              <a:rPr lang="ja-JP" altLang="en-US" sz="9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・</a:t>
            </a:r>
            <a:endParaRPr lang="ja-JP" altLang="en-US" sz="900" dirty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r>
              <a:rPr lang="ja-JP" altLang="en-US" sz="9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各セルのテキストを打ち変える</a:t>
            </a:r>
          </a:p>
        </p:txBody>
      </p:sp>
      <p:sp>
        <p:nvSpPr>
          <p:cNvPr id="1034" name="Line 9179"/>
          <p:cNvSpPr>
            <a:spLocks noChangeShapeType="1"/>
          </p:cNvSpPr>
          <p:nvPr/>
        </p:nvSpPr>
        <p:spPr bwMode="auto">
          <a:xfrm flipH="1" flipV="1">
            <a:off x="1240077" y="4104516"/>
            <a:ext cx="373412" cy="218024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oval" w="med" len="med"/>
            <a:tailEnd type="triangle" w="med" len="med"/>
          </a:ln>
        </p:spPr>
        <p:txBody>
          <a:bodyPr/>
          <a:lstStyle/>
          <a:p>
            <a:endParaRPr lang="ja-JP" altLang="en-US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1035" name="Text Box 9180"/>
          <p:cNvSpPr txBox="1">
            <a:spLocks noChangeArrowheads="1"/>
          </p:cNvSpPr>
          <p:nvPr/>
        </p:nvSpPr>
        <p:spPr bwMode="auto">
          <a:xfrm>
            <a:off x="5241925" y="1728788"/>
            <a:ext cx="1444625" cy="92333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ja-JP" altLang="en-US" sz="9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挿入＞図形＞星とリボン＞星</a:t>
            </a:r>
            <a:r>
              <a:rPr lang="en-US" altLang="ja-JP" sz="9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24</a:t>
            </a:r>
            <a:r>
              <a:rPr lang="ja-JP" altLang="en-US" sz="9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 </a:t>
            </a:r>
          </a:p>
          <a:p>
            <a:r>
              <a:rPr lang="ja-JP" altLang="en-US" sz="9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・・・・・・・・・・・</a:t>
            </a:r>
          </a:p>
          <a:p>
            <a:r>
              <a:rPr lang="ja-JP" altLang="en-US" sz="9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テキスト上をクリックしてカーソルがたったら、文字を打ち変える</a:t>
            </a:r>
          </a:p>
        </p:txBody>
      </p:sp>
      <p:sp>
        <p:nvSpPr>
          <p:cNvPr id="1036" name="Line 9181"/>
          <p:cNvSpPr>
            <a:spLocks noChangeShapeType="1"/>
          </p:cNvSpPr>
          <p:nvPr/>
        </p:nvSpPr>
        <p:spPr bwMode="auto">
          <a:xfrm flipV="1">
            <a:off x="5124451" y="2736850"/>
            <a:ext cx="603250" cy="11620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oval" w="med" len="med"/>
            <a:tailEnd type="triangle" w="med" len="med"/>
          </a:ln>
        </p:spPr>
        <p:txBody>
          <a:bodyPr/>
          <a:lstStyle/>
          <a:p>
            <a:endParaRPr lang="ja-JP" altLang="en-US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1038" name="Line 9183"/>
          <p:cNvSpPr>
            <a:spLocks noChangeShapeType="1"/>
          </p:cNvSpPr>
          <p:nvPr/>
        </p:nvSpPr>
        <p:spPr bwMode="auto">
          <a:xfrm flipV="1">
            <a:off x="4279900" y="5091272"/>
            <a:ext cx="509088" cy="56022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oval" w="med" len="med"/>
            <a:tailEnd type="triangle" w="med" len="med"/>
          </a:ln>
        </p:spPr>
        <p:txBody>
          <a:bodyPr/>
          <a:lstStyle/>
          <a:p>
            <a:endParaRPr lang="ja-JP" altLang="en-US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1039" name="Text Box 9184"/>
          <p:cNvSpPr txBox="1">
            <a:spLocks noChangeArrowheads="1"/>
          </p:cNvSpPr>
          <p:nvPr/>
        </p:nvSpPr>
        <p:spPr bwMode="auto">
          <a:xfrm>
            <a:off x="165100" y="8861566"/>
            <a:ext cx="3200400" cy="78483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ja-JP" altLang="en-US" sz="9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挿入＞テキストボックス＞横書きテキストボックス</a:t>
            </a:r>
            <a:endParaRPr lang="en-US" altLang="ja-JP" sz="900" dirty="0" smtClean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r>
              <a:rPr lang="ja-JP" altLang="en-US" sz="9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→</a:t>
            </a:r>
            <a:r>
              <a:rPr lang="ja-JP" altLang="en-US" sz="9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任意</a:t>
            </a:r>
            <a:r>
              <a:rPr lang="ja-JP" altLang="en-US" sz="9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の</a:t>
            </a:r>
            <a:r>
              <a:rPr lang="ja-JP" altLang="en-US" sz="9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場所</a:t>
            </a:r>
            <a:r>
              <a:rPr lang="ja-JP" altLang="en-US" sz="9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をクリックして文字入力開始</a:t>
            </a:r>
            <a:endParaRPr lang="en-US" altLang="ja-JP" sz="900" dirty="0" smtClean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r>
              <a:rPr lang="ja-JP" altLang="en-US" sz="9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・</a:t>
            </a:r>
            <a:r>
              <a:rPr lang="ja-JP" altLang="en-US" sz="9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・・・・・・・・・・・・・・・・・・・・・・・・</a:t>
            </a:r>
            <a:r>
              <a:rPr lang="ja-JP" altLang="en-US" sz="9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・</a:t>
            </a:r>
            <a:endParaRPr lang="ja-JP" altLang="en-US" sz="900" dirty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r>
              <a:rPr lang="ja-JP" altLang="en-US" sz="9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テキスト上をクリックしてカーソルがたったら、文字を打ち変える</a:t>
            </a:r>
          </a:p>
        </p:txBody>
      </p:sp>
      <p:sp>
        <p:nvSpPr>
          <p:cNvPr id="1040" name="Line 9185"/>
          <p:cNvSpPr>
            <a:spLocks noChangeShapeType="1"/>
          </p:cNvSpPr>
          <p:nvPr/>
        </p:nvSpPr>
        <p:spPr bwMode="auto">
          <a:xfrm flipH="1">
            <a:off x="1142156" y="6892428"/>
            <a:ext cx="364097" cy="1396479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oval" w="med" len="med"/>
            <a:tailEnd type="triangle" w="med" len="med"/>
          </a:ln>
        </p:spPr>
        <p:txBody>
          <a:bodyPr/>
          <a:lstStyle/>
          <a:p>
            <a:endParaRPr lang="ja-JP" altLang="en-US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1041" name="Line 9186"/>
          <p:cNvSpPr>
            <a:spLocks noChangeShapeType="1"/>
          </p:cNvSpPr>
          <p:nvPr/>
        </p:nvSpPr>
        <p:spPr bwMode="auto">
          <a:xfrm flipH="1">
            <a:off x="1476374" y="5070116"/>
            <a:ext cx="1385888" cy="31819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oval" w="med" len="med"/>
            <a:tailEnd type="triangle" w="med" len="med"/>
          </a:ln>
        </p:spPr>
        <p:txBody>
          <a:bodyPr/>
          <a:lstStyle/>
          <a:p>
            <a:endParaRPr lang="ja-JP" altLang="en-US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1042" name="Line 9187"/>
          <p:cNvSpPr>
            <a:spLocks noChangeShapeType="1"/>
          </p:cNvSpPr>
          <p:nvPr/>
        </p:nvSpPr>
        <p:spPr bwMode="auto">
          <a:xfrm flipH="1">
            <a:off x="3484560" y="7979078"/>
            <a:ext cx="294180" cy="563671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oval" w="med" len="med"/>
            <a:tailEnd type="triangle" w="med" len="med"/>
          </a:ln>
        </p:spPr>
        <p:txBody>
          <a:bodyPr/>
          <a:lstStyle/>
          <a:p>
            <a:endParaRPr lang="ja-JP" altLang="en-US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1043" name="Line 9188"/>
          <p:cNvSpPr>
            <a:spLocks noChangeShapeType="1"/>
          </p:cNvSpPr>
          <p:nvPr/>
        </p:nvSpPr>
        <p:spPr bwMode="auto">
          <a:xfrm flipH="1">
            <a:off x="2973048" y="7890653"/>
            <a:ext cx="145547" cy="3879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oval" w="med" len="med"/>
            <a:tailEnd type="triangle" w="med" len="med"/>
          </a:ln>
        </p:spPr>
        <p:txBody>
          <a:bodyPr/>
          <a:lstStyle/>
          <a:p>
            <a:endParaRPr lang="ja-JP" altLang="en-US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1045" name="Text Box 9191"/>
          <p:cNvSpPr txBox="1">
            <a:spLocks noChangeArrowheads="1"/>
          </p:cNvSpPr>
          <p:nvPr/>
        </p:nvSpPr>
        <p:spPr bwMode="auto">
          <a:xfrm>
            <a:off x="0" y="265113"/>
            <a:ext cx="22352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ja-JP" altLang="en-US" sz="1200" b="1" i="1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［イベントチラシ］操作解説</a:t>
            </a:r>
          </a:p>
          <a:p>
            <a:r>
              <a:rPr lang="ja-JP" altLang="en-US" sz="1200" b="1" i="1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－</a:t>
            </a:r>
            <a:r>
              <a:rPr lang="en-US" altLang="ja-JP" sz="1200" b="1" i="1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PowerPoint2013</a:t>
            </a:r>
            <a:r>
              <a:rPr lang="ja-JP" altLang="en-US" sz="1200" b="1" i="1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表面</a:t>
            </a:r>
            <a:r>
              <a:rPr lang="ja-JP" altLang="en-US" sz="1200" b="1" i="1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－</a:t>
            </a:r>
          </a:p>
        </p:txBody>
      </p:sp>
      <p:sp>
        <p:nvSpPr>
          <p:cNvPr id="22" name="Text Box 6"/>
          <p:cNvSpPr txBox="1">
            <a:spLocks noChangeArrowheads="1"/>
          </p:cNvSpPr>
          <p:nvPr/>
        </p:nvSpPr>
        <p:spPr bwMode="auto">
          <a:xfrm>
            <a:off x="2152650" y="114300"/>
            <a:ext cx="4625975" cy="830997"/>
          </a:xfrm>
          <a:prstGeom prst="rect">
            <a:avLst/>
          </a:prstGeom>
          <a:noFill/>
          <a:ln w="9525">
            <a:solidFill>
              <a:schemeClr val="tx1"/>
            </a:solidFill>
            <a:prstDash val="dash"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ja-JP" altLang="en-US" sz="800" b="1" i="1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記号の意味</a:t>
            </a:r>
          </a:p>
          <a:p>
            <a:r>
              <a:rPr lang="ja-JP" altLang="en-US" sz="8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挿入＞画像から	・・・「＞」記号は、リボン上のタブ、コマンドをたどることを示す</a:t>
            </a:r>
          </a:p>
          <a:p>
            <a:r>
              <a:rPr lang="ja-JP" altLang="en-US" sz="8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ダブルクリック→ワードアート	・・・「→」記号は、次のアクションを示す</a:t>
            </a:r>
          </a:p>
          <a:p>
            <a:pPr>
              <a:tabLst>
                <a:tab pos="1879600" algn="l"/>
                <a:tab pos="2159000" algn="l"/>
              </a:tabLst>
            </a:pPr>
            <a:r>
              <a:rPr lang="ja-JP" altLang="en-US" sz="8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説明書き段落間の「・・・・・・・」</a:t>
            </a:r>
            <a:r>
              <a:rPr lang="en-US" altLang="ja-JP" sz="8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	</a:t>
            </a:r>
            <a:r>
              <a:rPr lang="ja-JP" altLang="en-US" sz="8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・・・破線上部は新しく設定する場合の説明、破線下部</a:t>
            </a:r>
            <a:r>
              <a:rPr lang="en-US" altLang="ja-JP" sz="8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		</a:t>
            </a:r>
            <a:r>
              <a:rPr lang="ja-JP" altLang="en-US" sz="8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は現状のものを修正する場合の説明</a:t>
            </a:r>
          </a:p>
          <a:p>
            <a:r>
              <a:rPr lang="en-US" altLang="ja-JP" sz="8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※</a:t>
            </a:r>
            <a:r>
              <a:rPr lang="ja-JP" altLang="en-US" sz="8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付きの説明書き		・・・操作のワンポイントアドバイス</a:t>
            </a:r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0188" y="1082309"/>
            <a:ext cx="1654174" cy="563923"/>
          </a:xfrm>
          <a:prstGeom prst="rect">
            <a:avLst/>
          </a:prstGeom>
          <a:ln w="6350">
            <a:solidFill>
              <a:schemeClr val="tx1"/>
            </a:solidFill>
          </a:ln>
        </p:spPr>
      </p:pic>
      <p:pic>
        <p:nvPicPr>
          <p:cNvPr id="4" name="図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71358" y="1140314"/>
            <a:ext cx="1615192" cy="560373"/>
          </a:xfrm>
          <a:prstGeom prst="rect">
            <a:avLst/>
          </a:prstGeom>
          <a:ln w="6350">
            <a:solidFill>
              <a:schemeClr val="tx1"/>
            </a:solidFill>
          </a:ln>
        </p:spPr>
      </p:pic>
      <p:sp>
        <p:nvSpPr>
          <p:cNvPr id="24" name="Text Box 9171"/>
          <p:cNvSpPr txBox="1">
            <a:spLocks noChangeArrowheads="1"/>
          </p:cNvSpPr>
          <p:nvPr/>
        </p:nvSpPr>
        <p:spPr bwMode="auto">
          <a:xfrm>
            <a:off x="4788988" y="5257455"/>
            <a:ext cx="198963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ja-JP" altLang="en-US" sz="9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挿入</a:t>
            </a:r>
            <a:r>
              <a:rPr lang="ja-JP" altLang="en-US" sz="9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＞画像から</a:t>
            </a:r>
            <a:r>
              <a:rPr lang="ja-JP" altLang="en-US" sz="9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・・・</a:t>
            </a:r>
          </a:p>
          <a:p>
            <a:r>
              <a:rPr lang="ja-JP" altLang="en-US" sz="9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任意の写真やイメージを配置する</a:t>
            </a:r>
          </a:p>
        </p:txBody>
      </p:sp>
      <p:pic>
        <p:nvPicPr>
          <p:cNvPr id="25" name="図 2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54076" y="4690351"/>
            <a:ext cx="1654174" cy="563923"/>
          </a:xfrm>
          <a:prstGeom prst="rect">
            <a:avLst/>
          </a:prstGeom>
          <a:ln w="6350">
            <a:solidFill>
              <a:schemeClr val="tx1"/>
            </a:solidFill>
          </a:ln>
        </p:spPr>
      </p:pic>
      <p:pic>
        <p:nvPicPr>
          <p:cNvPr id="5" name="図 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30188" y="8278615"/>
            <a:ext cx="3222624" cy="570084"/>
          </a:xfrm>
          <a:prstGeom prst="rect">
            <a:avLst/>
          </a:prstGeom>
          <a:ln w="6350">
            <a:solidFill>
              <a:schemeClr val="tx1"/>
            </a:solidFill>
          </a:ln>
        </p:spPr>
      </p:pic>
      <p:pic>
        <p:nvPicPr>
          <p:cNvPr id="6" name="図 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2689" y="3069123"/>
            <a:ext cx="1787608" cy="573800"/>
          </a:xfrm>
          <a:prstGeom prst="rect">
            <a:avLst/>
          </a:prstGeom>
          <a:ln w="6350">
            <a:solidFill>
              <a:schemeClr val="tx1"/>
            </a:solidFill>
          </a:ln>
        </p:spPr>
      </p:pic>
      <p:pic>
        <p:nvPicPr>
          <p:cNvPr id="7" name="図 6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9657" y="3705085"/>
            <a:ext cx="1015914" cy="1312010"/>
          </a:xfrm>
          <a:prstGeom prst="rect">
            <a:avLst/>
          </a:prstGeom>
          <a:ln w="6350">
            <a:solidFill>
              <a:schemeClr val="tx1"/>
            </a:solidFill>
          </a:ln>
        </p:spPr>
      </p:pic>
      <p:pic>
        <p:nvPicPr>
          <p:cNvPr id="9" name="図 8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3788" y="5091272"/>
            <a:ext cx="1015914" cy="1312010"/>
          </a:xfrm>
          <a:prstGeom prst="rect">
            <a:avLst/>
          </a:prstGeom>
          <a:ln w="6350">
            <a:solidFill>
              <a:schemeClr val="tx1"/>
            </a:solidFill>
          </a:ln>
        </p:spPr>
      </p:pic>
      <p:pic>
        <p:nvPicPr>
          <p:cNvPr id="8" name="図 7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84029" y="5351830"/>
            <a:ext cx="865073" cy="595841"/>
          </a:xfrm>
          <a:prstGeom prst="rect">
            <a:avLst/>
          </a:prstGeom>
          <a:ln w="6350">
            <a:solidFill>
              <a:schemeClr val="tx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3499" y="2581829"/>
            <a:ext cx="4129353" cy="5967319"/>
          </a:xfrm>
          <a:prstGeom prst="rect">
            <a:avLst/>
          </a:prstGeom>
          <a:noFill/>
          <a:ln w="9525">
            <a:solidFill>
              <a:schemeClr val="bg1">
                <a:lumMod val="65000"/>
              </a:schemeClr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053" name="Line 8"/>
          <p:cNvSpPr>
            <a:spLocks noChangeShapeType="1"/>
          </p:cNvSpPr>
          <p:nvPr/>
        </p:nvSpPr>
        <p:spPr bwMode="auto">
          <a:xfrm flipH="1" flipV="1">
            <a:off x="1143000" y="4876800"/>
            <a:ext cx="717550" cy="431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oval" w="med" len="med"/>
            <a:tailEnd type="triangle" w="med" len="med"/>
          </a:ln>
        </p:spPr>
        <p:txBody>
          <a:bodyPr/>
          <a:lstStyle/>
          <a:p>
            <a:endParaRPr lang="ja-JP" altLang="en-US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2055" name="Line 10"/>
          <p:cNvSpPr>
            <a:spLocks noChangeShapeType="1"/>
          </p:cNvSpPr>
          <p:nvPr/>
        </p:nvSpPr>
        <p:spPr bwMode="auto">
          <a:xfrm flipV="1">
            <a:off x="5359400" y="5135671"/>
            <a:ext cx="293951" cy="328504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oval" w="med" len="med"/>
            <a:tailEnd type="triangle" w="med" len="med"/>
          </a:ln>
        </p:spPr>
        <p:txBody>
          <a:bodyPr/>
          <a:lstStyle/>
          <a:p>
            <a:endParaRPr lang="ja-JP" altLang="en-US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2059" name="Text Box 14"/>
          <p:cNvSpPr txBox="1">
            <a:spLocks noChangeArrowheads="1"/>
          </p:cNvSpPr>
          <p:nvPr/>
        </p:nvSpPr>
        <p:spPr bwMode="auto">
          <a:xfrm>
            <a:off x="503237" y="3227194"/>
            <a:ext cx="2073275" cy="36933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ja-JP" sz="9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※</a:t>
            </a:r>
            <a:r>
              <a:rPr lang="ja-JP" altLang="en-US" sz="9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時間とプログラム名の間などは</a:t>
            </a:r>
          </a:p>
          <a:p>
            <a:r>
              <a:rPr lang="en-US" altLang="ja-JP" sz="9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TAB</a:t>
            </a:r>
            <a:r>
              <a:rPr lang="ja-JP" altLang="en-US" sz="9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キーをおして、間隔をそろえる</a:t>
            </a:r>
          </a:p>
        </p:txBody>
      </p:sp>
      <p:sp>
        <p:nvSpPr>
          <p:cNvPr id="2061" name="Line 16"/>
          <p:cNvSpPr>
            <a:spLocks noChangeShapeType="1"/>
          </p:cNvSpPr>
          <p:nvPr/>
        </p:nvSpPr>
        <p:spPr bwMode="auto">
          <a:xfrm flipH="1">
            <a:off x="1142999" y="6545779"/>
            <a:ext cx="584199" cy="18005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oval" w="med" len="med"/>
            <a:tailEnd type="triangle" w="med" len="med"/>
          </a:ln>
        </p:spPr>
        <p:txBody>
          <a:bodyPr/>
          <a:lstStyle/>
          <a:p>
            <a:endParaRPr lang="ja-JP" altLang="en-US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2062" name="Line 17"/>
          <p:cNvSpPr>
            <a:spLocks noChangeShapeType="1"/>
          </p:cNvSpPr>
          <p:nvPr/>
        </p:nvSpPr>
        <p:spPr bwMode="auto">
          <a:xfrm flipH="1" flipV="1">
            <a:off x="1142998" y="6839869"/>
            <a:ext cx="812801" cy="288006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oval" w="med" len="med"/>
            <a:tailEnd type="triangle" w="med" len="med"/>
          </a:ln>
        </p:spPr>
        <p:txBody>
          <a:bodyPr/>
          <a:lstStyle/>
          <a:p>
            <a:endParaRPr lang="ja-JP" altLang="en-US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2064" name="Line 19"/>
          <p:cNvSpPr>
            <a:spLocks noChangeShapeType="1"/>
          </p:cNvSpPr>
          <p:nvPr/>
        </p:nvSpPr>
        <p:spPr bwMode="auto">
          <a:xfrm flipH="1">
            <a:off x="889349" y="8101491"/>
            <a:ext cx="480662" cy="51922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oval" w="med" len="med"/>
            <a:tailEnd type="triangle" w="med" len="med"/>
          </a:ln>
        </p:spPr>
        <p:txBody>
          <a:bodyPr/>
          <a:lstStyle/>
          <a:p>
            <a:endParaRPr lang="ja-JP" altLang="en-US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2065" name="Text Box 20"/>
          <p:cNvSpPr txBox="1">
            <a:spLocks noChangeArrowheads="1"/>
          </p:cNvSpPr>
          <p:nvPr/>
        </p:nvSpPr>
        <p:spPr bwMode="auto">
          <a:xfrm>
            <a:off x="0" y="265113"/>
            <a:ext cx="21844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ja-JP" altLang="en-US" sz="1200" b="1" i="1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［イベントチラシ］操作解説</a:t>
            </a:r>
          </a:p>
          <a:p>
            <a:r>
              <a:rPr lang="ja-JP" altLang="en-US" sz="1200" b="1" i="1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－</a:t>
            </a:r>
            <a:r>
              <a:rPr lang="en-US" altLang="ja-JP" sz="1200" b="1" i="1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PowerPoint2013</a:t>
            </a:r>
            <a:r>
              <a:rPr lang="ja-JP" altLang="en-US" sz="1200" b="1" i="1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表面</a:t>
            </a:r>
            <a:r>
              <a:rPr lang="ja-JP" altLang="en-US" sz="1200" b="1" i="1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－</a:t>
            </a:r>
          </a:p>
        </p:txBody>
      </p:sp>
      <p:sp>
        <p:nvSpPr>
          <p:cNvPr id="18" name="Text Box 6"/>
          <p:cNvSpPr txBox="1">
            <a:spLocks noChangeArrowheads="1"/>
          </p:cNvSpPr>
          <p:nvPr/>
        </p:nvSpPr>
        <p:spPr bwMode="auto">
          <a:xfrm>
            <a:off x="2152650" y="114300"/>
            <a:ext cx="4625975" cy="830997"/>
          </a:xfrm>
          <a:prstGeom prst="rect">
            <a:avLst/>
          </a:prstGeom>
          <a:noFill/>
          <a:ln w="9525">
            <a:solidFill>
              <a:schemeClr val="tx1"/>
            </a:solidFill>
            <a:prstDash val="dash"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ja-JP" altLang="en-US" sz="800" b="1" i="1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記号の意味</a:t>
            </a:r>
          </a:p>
          <a:p>
            <a:r>
              <a:rPr lang="ja-JP" altLang="en-US" sz="8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挿入＞図＞ファイルから	・・・「＞」記号は、メニュー名をたどることを示す</a:t>
            </a:r>
          </a:p>
          <a:p>
            <a:r>
              <a:rPr lang="ja-JP" altLang="en-US" sz="8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ダブルクリック→ワードアート	・・・「→」記号は、次のアクションを示す</a:t>
            </a:r>
          </a:p>
          <a:p>
            <a:pPr>
              <a:tabLst>
                <a:tab pos="1787525" algn="l"/>
                <a:tab pos="2063750" algn="l"/>
              </a:tabLst>
            </a:pPr>
            <a:r>
              <a:rPr lang="ja-JP" altLang="en-US" sz="8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説明書き段落間の「・・・・</a:t>
            </a:r>
            <a:r>
              <a:rPr lang="ja-JP" altLang="en-US" sz="8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・・</a:t>
            </a:r>
            <a:r>
              <a:rPr lang="ja-JP" altLang="en-US" sz="8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・</a:t>
            </a:r>
            <a:r>
              <a:rPr lang="ja-JP" altLang="en-US" sz="8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」</a:t>
            </a:r>
            <a:r>
              <a:rPr lang="en-US" altLang="ja-JP" sz="8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	</a:t>
            </a:r>
            <a:r>
              <a:rPr lang="ja-JP" altLang="en-US" sz="8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・</a:t>
            </a:r>
            <a:r>
              <a:rPr lang="ja-JP" altLang="en-US" sz="8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・・破線上部は新しく設定する場合の説明、破線</a:t>
            </a:r>
            <a:r>
              <a:rPr lang="ja-JP" altLang="en-US" sz="8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下部</a:t>
            </a:r>
            <a:r>
              <a:rPr lang="en-US" altLang="ja-JP" sz="8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		</a:t>
            </a:r>
            <a:r>
              <a:rPr lang="ja-JP" altLang="en-US" sz="8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は現状の</a:t>
            </a:r>
            <a:r>
              <a:rPr lang="ja-JP" altLang="en-US" sz="8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ものを修正する場合の説明</a:t>
            </a:r>
          </a:p>
          <a:p>
            <a:r>
              <a:rPr lang="en-US" altLang="ja-JP" sz="8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※</a:t>
            </a:r>
            <a:r>
              <a:rPr lang="ja-JP" altLang="en-US" sz="8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付きの説明書き		・・・操作のワンポイントアドバイス</a:t>
            </a:r>
          </a:p>
        </p:txBody>
      </p:sp>
      <p:sp>
        <p:nvSpPr>
          <p:cNvPr id="20" name="Text Box 9184"/>
          <p:cNvSpPr txBox="1">
            <a:spLocks noChangeArrowheads="1"/>
          </p:cNvSpPr>
          <p:nvPr/>
        </p:nvSpPr>
        <p:spPr bwMode="auto">
          <a:xfrm>
            <a:off x="1619534" y="1571191"/>
            <a:ext cx="3200400" cy="78483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ja-JP" altLang="en-US" sz="9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挿入＞テキストボックス＞横書きテキストボックス</a:t>
            </a:r>
            <a:endParaRPr lang="en-US" altLang="ja-JP" sz="900" dirty="0" smtClean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r>
              <a:rPr lang="ja-JP" altLang="en-US" sz="9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→</a:t>
            </a:r>
            <a:r>
              <a:rPr lang="ja-JP" altLang="en-US" sz="9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任意</a:t>
            </a:r>
            <a:r>
              <a:rPr lang="ja-JP" altLang="en-US" sz="9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の</a:t>
            </a:r>
            <a:r>
              <a:rPr lang="ja-JP" altLang="en-US" sz="9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場所</a:t>
            </a:r>
            <a:r>
              <a:rPr lang="ja-JP" altLang="en-US" sz="9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をクリックして文字入力開始</a:t>
            </a:r>
            <a:endParaRPr lang="en-US" altLang="ja-JP" sz="900" dirty="0" smtClean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r>
              <a:rPr lang="ja-JP" altLang="en-US" sz="9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・</a:t>
            </a:r>
            <a:r>
              <a:rPr lang="ja-JP" altLang="en-US" sz="9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・・・・・・・・・・・・・・・・・・・・・・・・</a:t>
            </a:r>
            <a:r>
              <a:rPr lang="ja-JP" altLang="en-US" sz="9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・</a:t>
            </a:r>
            <a:endParaRPr lang="ja-JP" altLang="en-US" sz="900" dirty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r>
              <a:rPr lang="ja-JP" altLang="en-US" sz="9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テキスト上をクリックしてカーソルがたったら、文字を打ち変える</a:t>
            </a:r>
          </a:p>
        </p:txBody>
      </p:sp>
      <p:pic>
        <p:nvPicPr>
          <p:cNvPr id="21" name="図 2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84622" y="988240"/>
            <a:ext cx="3222624" cy="570084"/>
          </a:xfrm>
          <a:prstGeom prst="rect">
            <a:avLst/>
          </a:prstGeom>
          <a:ln w="6350">
            <a:solidFill>
              <a:schemeClr val="tx1"/>
            </a:solidFill>
          </a:ln>
        </p:spPr>
      </p:pic>
      <p:sp>
        <p:nvSpPr>
          <p:cNvPr id="2057" name="Line 12"/>
          <p:cNvSpPr>
            <a:spLocks noChangeShapeType="1"/>
          </p:cNvSpPr>
          <p:nvPr/>
        </p:nvSpPr>
        <p:spPr bwMode="auto">
          <a:xfrm flipV="1">
            <a:off x="2832101" y="2254430"/>
            <a:ext cx="48948" cy="46654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oval" w="med" len="med"/>
            <a:tailEnd type="triangle" w="med" len="med"/>
          </a:ln>
        </p:spPr>
        <p:txBody>
          <a:bodyPr/>
          <a:lstStyle/>
          <a:p>
            <a:endParaRPr lang="ja-JP" altLang="en-US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2058" name="Line 13"/>
          <p:cNvSpPr>
            <a:spLocks noChangeShapeType="1"/>
          </p:cNvSpPr>
          <p:nvPr/>
        </p:nvSpPr>
        <p:spPr bwMode="auto">
          <a:xfrm flipH="1" flipV="1">
            <a:off x="3912923" y="2307651"/>
            <a:ext cx="455877" cy="212782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oval" w="med" len="med"/>
            <a:tailEnd type="triangle" w="med" len="med"/>
          </a:ln>
        </p:spPr>
        <p:txBody>
          <a:bodyPr/>
          <a:lstStyle/>
          <a:p>
            <a:endParaRPr lang="ja-JP" altLang="en-US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22" name="Text Box 9171"/>
          <p:cNvSpPr txBox="1">
            <a:spLocks noChangeArrowheads="1"/>
          </p:cNvSpPr>
          <p:nvPr/>
        </p:nvSpPr>
        <p:spPr bwMode="auto">
          <a:xfrm>
            <a:off x="178343" y="4537225"/>
            <a:ext cx="198963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ja-JP" altLang="en-US" sz="9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挿入</a:t>
            </a:r>
            <a:r>
              <a:rPr lang="ja-JP" altLang="en-US" sz="9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＞画像から</a:t>
            </a:r>
            <a:r>
              <a:rPr lang="ja-JP" altLang="en-US" sz="9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・・・</a:t>
            </a:r>
          </a:p>
          <a:p>
            <a:r>
              <a:rPr lang="ja-JP" altLang="en-US" sz="9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任意の写真やイメージを配置する</a:t>
            </a:r>
          </a:p>
        </p:txBody>
      </p:sp>
      <p:pic>
        <p:nvPicPr>
          <p:cNvPr id="23" name="図 2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43431" y="3970121"/>
            <a:ext cx="1654174" cy="563923"/>
          </a:xfrm>
          <a:prstGeom prst="rect">
            <a:avLst/>
          </a:prstGeom>
          <a:ln w="6350">
            <a:solidFill>
              <a:schemeClr val="tx1"/>
            </a:solidFill>
          </a:ln>
        </p:spPr>
      </p:pic>
      <p:sp>
        <p:nvSpPr>
          <p:cNvPr id="24" name="Text Box 9171"/>
          <p:cNvSpPr txBox="1">
            <a:spLocks noChangeArrowheads="1"/>
          </p:cNvSpPr>
          <p:nvPr/>
        </p:nvSpPr>
        <p:spPr bwMode="auto">
          <a:xfrm>
            <a:off x="5015060" y="4658835"/>
            <a:ext cx="198963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ja-JP" altLang="en-US" sz="9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挿入</a:t>
            </a:r>
            <a:r>
              <a:rPr lang="ja-JP" altLang="en-US" sz="9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＞画像から</a:t>
            </a:r>
            <a:r>
              <a:rPr lang="ja-JP" altLang="en-US" sz="9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・・・</a:t>
            </a:r>
          </a:p>
          <a:p>
            <a:r>
              <a:rPr lang="ja-JP" altLang="en-US" sz="9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任意の写真やイメージを配置する</a:t>
            </a:r>
          </a:p>
        </p:txBody>
      </p:sp>
      <p:pic>
        <p:nvPicPr>
          <p:cNvPr id="25" name="図 2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80148" y="4091731"/>
            <a:ext cx="1654174" cy="563923"/>
          </a:xfrm>
          <a:prstGeom prst="rect">
            <a:avLst/>
          </a:prstGeom>
          <a:ln w="6350">
            <a:solidFill>
              <a:schemeClr val="tx1"/>
            </a:solidFill>
          </a:ln>
        </p:spPr>
      </p:pic>
      <p:sp>
        <p:nvSpPr>
          <p:cNvPr id="28" name="Text Box 9184"/>
          <p:cNvSpPr txBox="1">
            <a:spLocks noChangeArrowheads="1"/>
          </p:cNvSpPr>
          <p:nvPr/>
        </p:nvSpPr>
        <p:spPr bwMode="auto">
          <a:xfrm>
            <a:off x="62029" y="6082532"/>
            <a:ext cx="1080969" cy="1754326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ja-JP" altLang="en-US" sz="9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挿入＞テキストボックス＞横書きテキストボックス→</a:t>
            </a:r>
            <a:r>
              <a:rPr lang="ja-JP" altLang="en-US" sz="9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任意</a:t>
            </a:r>
            <a:r>
              <a:rPr lang="ja-JP" altLang="en-US" sz="9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の</a:t>
            </a:r>
            <a:r>
              <a:rPr lang="ja-JP" altLang="en-US" sz="9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場所</a:t>
            </a:r>
            <a:r>
              <a:rPr lang="ja-JP" altLang="en-US" sz="9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をクリックして文字入力開始</a:t>
            </a:r>
            <a:endParaRPr lang="en-US" altLang="ja-JP" sz="900" dirty="0" smtClean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r>
              <a:rPr lang="ja-JP" altLang="en-US" sz="9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・</a:t>
            </a:r>
            <a:r>
              <a:rPr lang="ja-JP" altLang="en-US" sz="9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・・・・・</a:t>
            </a:r>
            <a:r>
              <a:rPr lang="ja-JP" altLang="en-US" sz="9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・</a:t>
            </a:r>
            <a:endParaRPr lang="ja-JP" altLang="en-US" sz="900" dirty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r>
              <a:rPr lang="ja-JP" altLang="en-US" sz="9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テキスト上をクリックしてカーソルがたったら、文字を打ち変える</a:t>
            </a:r>
          </a:p>
        </p:txBody>
      </p:sp>
      <p:pic>
        <p:nvPicPr>
          <p:cNvPr id="29" name="図 2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029" y="5492620"/>
            <a:ext cx="3222624" cy="570084"/>
          </a:xfrm>
          <a:prstGeom prst="rect">
            <a:avLst/>
          </a:prstGeom>
          <a:ln w="6350">
            <a:solidFill>
              <a:schemeClr val="tx1"/>
            </a:solidFill>
          </a:ln>
        </p:spPr>
      </p:pic>
      <p:sp>
        <p:nvSpPr>
          <p:cNvPr id="30" name="Text Box 9178"/>
          <p:cNvSpPr txBox="1">
            <a:spLocks noChangeArrowheads="1"/>
          </p:cNvSpPr>
          <p:nvPr/>
        </p:nvSpPr>
        <p:spPr bwMode="auto">
          <a:xfrm>
            <a:off x="4323614" y="8745668"/>
            <a:ext cx="2365522" cy="78483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ja-JP" altLang="en-US" sz="9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作成する行・列をドラッグする（</a:t>
            </a:r>
            <a:r>
              <a:rPr lang="en-US" altLang="ja-JP" sz="9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8</a:t>
            </a:r>
            <a:r>
              <a:rPr lang="ja-JP" altLang="en-US" sz="9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行</a:t>
            </a:r>
            <a:r>
              <a:rPr lang="en-US" altLang="ja-JP" sz="9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×11</a:t>
            </a:r>
            <a:r>
              <a:rPr lang="ja-JP" altLang="en-US" sz="9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列以内）</a:t>
            </a:r>
            <a:r>
              <a:rPr lang="ja-JP" altLang="en-US" sz="9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。</a:t>
            </a:r>
            <a:endParaRPr lang="en-US" altLang="ja-JP" sz="900" dirty="0" smtClean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r>
              <a:rPr lang="ja-JP" altLang="en-US" sz="9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また</a:t>
            </a:r>
            <a:r>
              <a:rPr lang="ja-JP" altLang="en-US" sz="9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は、作成する行・列を数値で指定する。</a:t>
            </a:r>
          </a:p>
          <a:p>
            <a:r>
              <a:rPr lang="ja-JP" altLang="en-US" sz="9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・</a:t>
            </a:r>
            <a:r>
              <a:rPr lang="ja-JP" altLang="en-US" sz="9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・・・・・・・・・</a:t>
            </a:r>
            <a:r>
              <a:rPr lang="ja-JP" altLang="en-US" sz="9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・</a:t>
            </a:r>
            <a:endParaRPr lang="ja-JP" altLang="en-US" sz="900" dirty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r>
              <a:rPr lang="ja-JP" altLang="en-US" sz="9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各セルのテキストを打ち変える</a:t>
            </a:r>
          </a:p>
        </p:txBody>
      </p:sp>
      <p:pic>
        <p:nvPicPr>
          <p:cNvPr id="31" name="図 3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9997" y="8620713"/>
            <a:ext cx="1787608" cy="573800"/>
          </a:xfrm>
          <a:prstGeom prst="rect">
            <a:avLst/>
          </a:prstGeom>
          <a:ln w="6350">
            <a:solidFill>
              <a:schemeClr val="tx1"/>
            </a:solidFill>
          </a:ln>
        </p:spPr>
      </p:pic>
      <p:pic>
        <p:nvPicPr>
          <p:cNvPr id="32" name="図 3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970311" y="8559800"/>
            <a:ext cx="1015914" cy="1312010"/>
          </a:xfrm>
          <a:prstGeom prst="rect">
            <a:avLst/>
          </a:prstGeom>
          <a:ln w="6350">
            <a:solidFill>
              <a:schemeClr val="tx1"/>
            </a:solidFill>
          </a:ln>
        </p:spPr>
      </p:pic>
      <p:pic>
        <p:nvPicPr>
          <p:cNvPr id="33" name="図 32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060379" y="8549148"/>
            <a:ext cx="1015914" cy="1312010"/>
          </a:xfrm>
          <a:prstGeom prst="rect">
            <a:avLst/>
          </a:prstGeom>
          <a:ln w="6350">
            <a:solidFill>
              <a:schemeClr val="tx1"/>
            </a:solidFill>
          </a:ln>
        </p:spPr>
      </p:pic>
      <p:pic>
        <p:nvPicPr>
          <p:cNvPr id="34" name="図 33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448334" y="8790117"/>
            <a:ext cx="865073" cy="595841"/>
          </a:xfrm>
          <a:prstGeom prst="rect">
            <a:avLst/>
          </a:prstGeom>
          <a:ln w="6350">
            <a:solidFill>
              <a:schemeClr val="tx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4"/>
          <p:cNvSpPr>
            <a:spLocks noChangeArrowheads="1"/>
          </p:cNvSpPr>
          <p:nvPr/>
        </p:nvSpPr>
        <p:spPr bwMode="auto">
          <a:xfrm>
            <a:off x="268288" y="7734300"/>
            <a:ext cx="6310312" cy="1454150"/>
          </a:xfrm>
          <a:prstGeom prst="rect">
            <a:avLst/>
          </a:prstGeom>
          <a:noFill/>
          <a:ln w="38100" cmpd="dbl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>
              <a:lnSpc>
                <a:spcPct val="120000"/>
              </a:lnSpc>
            </a:pPr>
            <a:r>
              <a:rPr lang="en-US" altLang="ja-JP" sz="120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Microsoft</a:t>
            </a:r>
            <a:r>
              <a:rPr lang="ja-JP" altLang="en-US" sz="120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、</a:t>
            </a:r>
            <a:r>
              <a:rPr lang="en-US" altLang="ja-JP" sz="120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Microsoft</a:t>
            </a:r>
            <a:r>
              <a:rPr lang="ja-JP" altLang="en-US" sz="120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 ロゴ、</a:t>
            </a:r>
            <a:r>
              <a:rPr lang="en-US" altLang="ja-JP" sz="120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Internet Explorer</a:t>
            </a:r>
            <a:r>
              <a:rPr lang="ja-JP" altLang="en-US" sz="120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、</a:t>
            </a:r>
            <a:r>
              <a:rPr lang="en-US" altLang="ja-JP" sz="120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Windows</a:t>
            </a:r>
            <a:r>
              <a:rPr lang="ja-JP" altLang="en-US" sz="120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、</a:t>
            </a:r>
            <a:r>
              <a:rPr lang="en-US" altLang="ja-JP" sz="120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Windows Vista</a:t>
            </a:r>
            <a:r>
              <a:rPr lang="ja-JP" altLang="en-US" sz="120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、</a:t>
            </a:r>
            <a:r>
              <a:rPr lang="en-US" altLang="ja-JP" sz="120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Windows</a:t>
            </a:r>
            <a:r>
              <a:rPr lang="ja-JP" altLang="en-US" sz="120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 ロゴは、米国 </a:t>
            </a:r>
            <a:r>
              <a:rPr lang="en-US" altLang="ja-JP" sz="120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Microsoft Corporation </a:t>
            </a:r>
            <a:r>
              <a:rPr lang="ja-JP" altLang="en-US" sz="120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および</a:t>
            </a:r>
            <a:r>
              <a:rPr lang="en-US" altLang="ja-JP" sz="120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/</a:t>
            </a:r>
            <a:r>
              <a:rPr lang="ja-JP" altLang="en-US" sz="120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またはその関連会社の商標です。</a:t>
            </a:r>
          </a:p>
          <a:p>
            <a:pPr>
              <a:lnSpc>
                <a:spcPct val="120000"/>
              </a:lnSpc>
            </a:pPr>
            <a:r>
              <a:rPr lang="ja-JP" altLang="en-US" sz="120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その他、記載されている会社名および製品名は、各社の商標または登録商標です。</a:t>
            </a:r>
          </a:p>
          <a:p>
            <a:pPr>
              <a:lnSpc>
                <a:spcPct val="120000"/>
              </a:lnSpc>
            </a:pPr>
            <a:r>
              <a:rPr lang="ja-JP" altLang="en-US" sz="120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制作・著作：マイクロソフト株式会社</a:t>
            </a:r>
          </a:p>
          <a:p>
            <a:pPr>
              <a:lnSpc>
                <a:spcPct val="120000"/>
              </a:lnSpc>
            </a:pPr>
            <a:r>
              <a:rPr lang="ja-JP" altLang="en-US" sz="120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無断使用・複製・転載を禁止します。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40cfb84ee6eddcdb52a328854840b629c14bac8"/>
</p:tagLst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4F4FFECE6BB0D543B6A810533FDFAE95" ma:contentTypeVersion="1" ma:contentTypeDescription="新しいドキュメントを作成します。" ma:contentTypeScope="" ma:versionID="2a77e8d78453850acee5e464ddaf18be">
  <xsd:schema xmlns:xsd="http://www.w3.org/2001/XMLSchema" xmlns:xs="http://www.w3.org/2001/XMLSchema" xmlns:p="http://schemas.microsoft.com/office/2006/metadata/properties" xmlns:ns3="e4bcf6c1-e29b-4418-a643-22f46af67a7a" targetNamespace="http://schemas.microsoft.com/office/2006/metadata/properties" ma:root="true" ma:fieldsID="bc44aa965c7b811eb80bc13639237bf9" ns3:_="">
    <xsd:import namespace="e4bcf6c1-e29b-4418-a643-22f46af67a7a"/>
    <xsd:element name="properties">
      <xsd:complexType>
        <xsd:sequence>
          <xsd:element name="documentManagement">
            <xsd:complexType>
              <xsd:all>
                <xsd:element ref="ns3:SharedWithUser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4bcf6c1-e29b-4418-a643-22f46af67a7a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共有相手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2AFBEBD9-9DBF-4C48-BFA2-23E84D2AA010}"/>
</file>

<file path=customXml/itemProps2.xml><?xml version="1.0" encoding="utf-8"?>
<ds:datastoreItem xmlns:ds="http://schemas.openxmlformats.org/officeDocument/2006/customXml" ds:itemID="{275FEF2B-E1A2-4950-BE1F-653D832DDCA5}"/>
</file>

<file path=customXml/itemProps3.xml><?xml version="1.0" encoding="utf-8"?>
<ds:datastoreItem xmlns:ds="http://schemas.openxmlformats.org/officeDocument/2006/customXml" ds:itemID="{C1360EA5-287D-4C05-8377-AF3B89EF41B6}"/>
</file>

<file path=docProps/app.xml><?xml version="1.0" encoding="utf-8"?>
<Properties xmlns="http://schemas.openxmlformats.org/officeDocument/2006/extended-properties" xmlns:vt="http://schemas.openxmlformats.org/officeDocument/2006/docPropsVTypes">
  <TotalTime>5789</TotalTime>
  <Words>451</Words>
  <Application>Microsoft Office PowerPoint</Application>
  <PresentationFormat>A4 210 x 297 mm</PresentationFormat>
  <Paragraphs>54</Paragraphs>
  <Slides>3</Slides>
  <Notes>3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8" baseType="lpstr">
      <vt:lpstr>ＭＳ Ｐゴシック</vt:lpstr>
      <vt:lpstr>ＭＳ Ｐ明朝</vt:lpstr>
      <vt:lpstr>メイリオ</vt:lpstr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</vt:vector>
  </TitlesOfParts>
  <Company>kn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マイクロソフト株式会社</dc:creator>
  <cp:lastModifiedBy>Ando</cp:lastModifiedBy>
  <cp:revision>233</cp:revision>
  <dcterms:created xsi:type="dcterms:W3CDTF">2004-10-04T02:25:45Z</dcterms:created>
  <dcterms:modified xsi:type="dcterms:W3CDTF">2014-07-09T01:26:02Z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0x0101004F4FFECE6BB0D543B6A810533FDFAE95</vt:lpwstr>
  </property>
  <property fmtid="{D5CDD505-2E9C-101B-9397-08002B2CF9AE}" pid="3" name="IsMyDocuments">
    <vt:bool>true</vt:bool>
  </property>
</Properties>
</file>