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1" r:id="rId2"/>
    <p:sldId id="262" r:id="rId3"/>
    <p:sldId id="263" r:id="rId4"/>
  </p:sldIdLst>
  <p:sldSz cx="6858000" cy="9906000" type="A4"/>
  <p:notesSz cx="6805613" cy="9939338"/>
  <p:custDataLst>
    <p:tags r:id="rId6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69">
          <p15:clr>
            <a:srgbClr val="A4A3A4"/>
          </p15:clr>
        </p15:guide>
        <p15:guide id="2" pos="22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0C0C0"/>
    <a:srgbClr val="FFC671"/>
    <a:srgbClr val="000066"/>
    <a:srgbClr val="CCCCFF"/>
    <a:srgbClr val="99CCFF"/>
    <a:srgbClr val="FF99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77" autoAdjust="0"/>
    <p:restoredTop sz="98177" autoAdjust="0"/>
  </p:normalViewPr>
  <p:slideViewPr>
    <p:cSldViewPr snapToGrid="0">
      <p:cViewPr>
        <p:scale>
          <a:sx n="100" d="100"/>
          <a:sy n="100" d="100"/>
        </p:scale>
        <p:origin x="918" y="72"/>
      </p:cViewPr>
      <p:guideLst>
        <p:guide orient="horz" pos="5569"/>
        <p:guide pos="220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>
            <a:lvl1pPr defTabSz="1066800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>
            <a:lvl1pPr algn="r" defTabSz="1066800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17725" y="746125"/>
            <a:ext cx="25812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3537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927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b" anchorCtr="0" compatLnSpc="1">
            <a:prstTxWarp prst="textNoShape">
              <a:avLst/>
            </a:prstTxWarp>
          </a:bodyPr>
          <a:lstStyle>
            <a:lvl1pPr defTabSz="1066800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3927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b" anchorCtr="0" compatLnSpc="1">
            <a:prstTxWarp prst="textNoShape">
              <a:avLst/>
            </a:prstTxWarp>
          </a:bodyPr>
          <a:lstStyle>
            <a:lvl1pPr algn="r" defTabSz="1066800">
              <a:defRPr sz="1400" smtClean="0"/>
            </a:lvl1pPr>
          </a:lstStyle>
          <a:p>
            <a:pPr>
              <a:defRPr/>
            </a:pPr>
            <a:fld id="{424C9010-874A-4C32-8B78-C426F722E83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753666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512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1D3077-935D-4E45-88E4-0E6737DB5149}" type="slidenum">
              <a:rPr lang="en-US" altLang="ja-JP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73213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614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59B28D-0081-4FDA-A022-36F7154BACB6}" type="slidenum">
              <a:rPr lang="en-US" altLang="ja-JP"/>
              <a:pPr/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2874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71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153652-B137-439D-B806-D2C2F74A0293}" type="slidenum">
              <a:rPr lang="en-US" altLang="ja-JP"/>
              <a:pPr/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50706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3.png"/><Relationship Id="rId5" Type="http://schemas.openxmlformats.org/officeDocument/2006/relationships/image" Target="../media/image10.png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5"/>
          <p:cNvSpPr txBox="1">
            <a:spLocks noChangeArrowheads="1"/>
          </p:cNvSpPr>
          <p:nvPr/>
        </p:nvSpPr>
        <p:spPr bwMode="auto">
          <a:xfrm>
            <a:off x="60325" y="265113"/>
            <a:ext cx="2039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［報告レポート］操作解説</a:t>
            </a:r>
          </a:p>
          <a:p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－第一面</a:t>
            </a:r>
            <a:r>
              <a:rPr lang="ja-JP" altLang="en-US" sz="1200" b="1" i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－</a:t>
            </a:r>
            <a:r>
              <a:rPr lang="en-US" altLang="ja-JP" sz="1200" b="1" i="1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Word2013</a:t>
            </a:r>
            <a:endParaRPr lang="ja-JP" altLang="en-US" sz="1200" b="1" i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02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4837" y="1414463"/>
            <a:ext cx="4943475" cy="7078662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030" name="Line 10"/>
          <p:cNvSpPr>
            <a:spLocks noChangeShapeType="1"/>
          </p:cNvSpPr>
          <p:nvPr/>
        </p:nvSpPr>
        <p:spPr bwMode="auto">
          <a:xfrm flipV="1">
            <a:off x="3555999" y="4256506"/>
            <a:ext cx="554645" cy="4124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1" name="Text Box 11"/>
          <p:cNvSpPr txBox="1">
            <a:spLocks noChangeArrowheads="1"/>
          </p:cNvSpPr>
          <p:nvPr/>
        </p:nvSpPr>
        <p:spPr bwMode="auto">
          <a:xfrm>
            <a:off x="241300" y="1738313"/>
            <a:ext cx="1993899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文中をクリックしてカーソル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が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たったら文字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を打ち変える</a:t>
            </a: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 flipH="1" flipV="1">
            <a:off x="892175" y="2219325"/>
            <a:ext cx="492125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 flipH="1" flipV="1">
            <a:off x="1362075" y="2066925"/>
            <a:ext cx="238125" cy="298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4" name="Line 14"/>
          <p:cNvSpPr>
            <a:spLocks noChangeShapeType="1"/>
          </p:cNvSpPr>
          <p:nvPr/>
        </p:nvSpPr>
        <p:spPr bwMode="auto">
          <a:xfrm flipH="1" flipV="1">
            <a:off x="2111375" y="1939925"/>
            <a:ext cx="365125" cy="6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5" name="Text Box 15"/>
          <p:cNvSpPr txBox="1">
            <a:spLocks noChangeArrowheads="1"/>
          </p:cNvSpPr>
          <p:nvPr/>
        </p:nvSpPr>
        <p:spPr bwMode="auto">
          <a:xfrm>
            <a:off x="2386591" y="8330707"/>
            <a:ext cx="2373415" cy="7848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文字を選択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→ホーム＞箇条書き＞行頭文字ライブラリ→任意の行頭文字を選択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 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文中をクリックしてカーソルがたったら打ち変える</a:t>
            </a:r>
          </a:p>
        </p:txBody>
      </p:sp>
      <p:sp>
        <p:nvSpPr>
          <p:cNvPr id="1036" name="Line 16"/>
          <p:cNvSpPr>
            <a:spLocks noChangeShapeType="1"/>
          </p:cNvSpPr>
          <p:nvPr/>
        </p:nvSpPr>
        <p:spPr bwMode="auto">
          <a:xfrm flipH="1">
            <a:off x="930275" y="7454900"/>
            <a:ext cx="476250" cy="882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7" name="Text Box 17"/>
          <p:cNvSpPr txBox="1">
            <a:spLocks noChangeArrowheads="1"/>
          </p:cNvSpPr>
          <p:nvPr/>
        </p:nvSpPr>
        <p:spPr bwMode="auto">
          <a:xfrm>
            <a:off x="4346575" y="7305957"/>
            <a:ext cx="251142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行を指定→デザイン＞ページ罫線＞網掛け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→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色・網掛け種類・設定対象を指定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8" name="Line 18"/>
          <p:cNvSpPr>
            <a:spLocks noChangeShapeType="1"/>
          </p:cNvSpPr>
          <p:nvPr/>
        </p:nvSpPr>
        <p:spPr bwMode="auto">
          <a:xfrm>
            <a:off x="4479924" y="6730999"/>
            <a:ext cx="626281" cy="57495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2127250" y="76200"/>
            <a:ext cx="4625975" cy="830997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8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挿入＞画像から	・・・「＞」記号は、リボン上のタブ、コマンドをたどることを示す</a:t>
            </a:r>
          </a:p>
          <a:p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pPr>
              <a:tabLst>
                <a:tab pos="1879600" algn="l"/>
                <a:tab pos="2159000" algn="l"/>
              </a:tabLst>
            </a:pP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説明書き段落間の「・・・・・・・」</a:t>
            </a:r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・・・破線上部は新しく設定する場合の説明、破線下部</a:t>
            </a:r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	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は現状のものを修正する場合の説明</a:t>
            </a:r>
          </a:p>
          <a:p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4000228" y="5600966"/>
            <a:ext cx="2839666" cy="7848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作成する行・列をドラッグする（</a:t>
            </a: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8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行</a:t>
            </a: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×11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列以内）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は、作成する行・列を数値で指定する。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または、クイック表作成から選択する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・・・・・・・・・・・・・・・・・・・・・・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各セルのテキストを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打ち変える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4089400" y="3930816"/>
            <a:ext cx="1746696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表から・・・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5255" y="4119910"/>
            <a:ext cx="856875" cy="131330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0913" y="7666768"/>
            <a:ext cx="928592" cy="53790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4792" y="8252796"/>
            <a:ext cx="1657534" cy="141454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905" y="8371422"/>
            <a:ext cx="2296688" cy="46160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2770" y="8873745"/>
            <a:ext cx="1099750" cy="90400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33172" y="4128814"/>
            <a:ext cx="850037" cy="1302821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92077" y="4739155"/>
            <a:ext cx="750614" cy="78827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146" y="1901231"/>
            <a:ext cx="4927709" cy="6971307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0" y="252413"/>
            <a:ext cx="2039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［報告レポート］操作解説</a:t>
            </a:r>
          </a:p>
          <a:p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－第二面</a:t>
            </a:r>
            <a:r>
              <a:rPr lang="ja-JP" altLang="en-US" sz="1200" b="1" i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－</a:t>
            </a:r>
            <a:r>
              <a:rPr lang="en-US" altLang="ja-JP" sz="1200" b="1" i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Word2010</a:t>
            </a:r>
            <a:endParaRPr lang="ja-JP" altLang="en-US" sz="1200" b="1" i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54" name="Line 7"/>
          <p:cNvSpPr>
            <a:spLocks noChangeShapeType="1"/>
          </p:cNvSpPr>
          <p:nvPr/>
        </p:nvSpPr>
        <p:spPr bwMode="auto">
          <a:xfrm flipH="1">
            <a:off x="1714499" y="8445500"/>
            <a:ext cx="368299" cy="2641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56" name="Line 9"/>
          <p:cNvSpPr>
            <a:spLocks noChangeShapeType="1"/>
          </p:cNvSpPr>
          <p:nvPr/>
        </p:nvSpPr>
        <p:spPr bwMode="auto">
          <a:xfrm flipH="1" flipV="1">
            <a:off x="1101070" y="2340689"/>
            <a:ext cx="368953" cy="8851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58" name="Line 13"/>
          <p:cNvSpPr>
            <a:spLocks noChangeShapeType="1"/>
          </p:cNvSpPr>
          <p:nvPr/>
        </p:nvSpPr>
        <p:spPr bwMode="auto">
          <a:xfrm flipV="1">
            <a:off x="4251960" y="4787900"/>
            <a:ext cx="307340" cy="4620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59" name="Line 14"/>
          <p:cNvSpPr>
            <a:spLocks noChangeShapeType="1"/>
          </p:cNvSpPr>
          <p:nvPr/>
        </p:nvSpPr>
        <p:spPr bwMode="auto">
          <a:xfrm flipV="1">
            <a:off x="3181350" y="4762500"/>
            <a:ext cx="1352550" cy="444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61" name="Line 16"/>
          <p:cNvSpPr>
            <a:spLocks noChangeShapeType="1"/>
          </p:cNvSpPr>
          <p:nvPr/>
        </p:nvSpPr>
        <p:spPr bwMode="auto">
          <a:xfrm flipV="1">
            <a:off x="2653830" y="6672299"/>
            <a:ext cx="892004" cy="38029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63" name="Line 18"/>
          <p:cNvSpPr>
            <a:spLocks noChangeShapeType="1"/>
          </p:cNvSpPr>
          <p:nvPr/>
        </p:nvSpPr>
        <p:spPr bwMode="auto">
          <a:xfrm>
            <a:off x="4832350" y="7988300"/>
            <a:ext cx="130408" cy="50538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2127250" y="76200"/>
            <a:ext cx="4625975" cy="830997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8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挿入＞図＞ファイルから	・・・「＞」記号は、メニュー名をたどることを示す</a:t>
            </a:r>
          </a:p>
          <a:p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pPr>
              <a:tabLst>
                <a:tab pos="1787525" algn="l"/>
                <a:tab pos="2063750" algn="l"/>
              </a:tabLst>
            </a:pP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説明書き段落間の「・・・・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</a:t>
            </a:r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・・破線上部は新しく設定する場合の説明、破線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下部</a:t>
            </a:r>
            <a:r>
              <a:rPr lang="en-US" altLang="ja-JP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	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は現状の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ものを修正する場合の説明</a:t>
            </a:r>
          </a:p>
          <a:p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1979105" y="969021"/>
            <a:ext cx="2853243" cy="5078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作成する行・列をドラッグする（</a:t>
            </a: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8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行</a:t>
            </a: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×11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列以内）。または、作成する行・列を数値で指定する。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または、クイック表作成から選択する。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232410" y="753017"/>
            <a:ext cx="1746696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表から・・・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7262" y="917048"/>
            <a:ext cx="821844" cy="125961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874" y="916587"/>
            <a:ext cx="832197" cy="127547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68184" y="1430467"/>
            <a:ext cx="750569" cy="788223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2364010" y="1438062"/>
            <a:ext cx="4300315" cy="5078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・・・・・・・・・・・・・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グラフを削除する→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グラフ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→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適切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なグラフ種類を選択する</a:t>
            </a:r>
          </a:p>
          <a:p>
            <a:endParaRPr lang="ja-JP" altLang="en-US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93838" y="1787042"/>
            <a:ext cx="1151996" cy="44508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4582160" y="4880587"/>
            <a:ext cx="227584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＞画像から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任意の写真、イラスト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を指定・配置する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64379" y="4272985"/>
            <a:ext cx="1364770" cy="56027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4966829" y="6129261"/>
            <a:ext cx="1786396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文字を選択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→ホーム＞箇条書き＞行頭文字ライブラリ→任意の行頭文字を選択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 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文中をクリックしてカーソルがたったら打ち変える</a:t>
            </a:r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70142" y="6169976"/>
            <a:ext cx="2296688" cy="46160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63007" y="6672299"/>
            <a:ext cx="1099750" cy="90400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32" name="Text Box 13"/>
          <p:cNvSpPr txBox="1">
            <a:spLocks noChangeArrowheads="1"/>
          </p:cNvSpPr>
          <p:nvPr/>
        </p:nvSpPr>
        <p:spPr bwMode="auto">
          <a:xfrm>
            <a:off x="147626" y="9199119"/>
            <a:ext cx="227584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＞画像から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団体のロゴのファイルを指定する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2342" y="8566264"/>
            <a:ext cx="1364770" cy="56027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34" name="Text Box 17"/>
          <p:cNvSpPr txBox="1">
            <a:spLocks noChangeArrowheads="1"/>
          </p:cNvSpPr>
          <p:nvPr/>
        </p:nvSpPr>
        <p:spPr bwMode="auto">
          <a:xfrm>
            <a:off x="4228167" y="8527997"/>
            <a:ext cx="2511425" cy="5078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行を指定→デザイン＞ページ罫線＞罫線タブをクリック、段落上部のみ二重線を指定しています。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20080" y="7860663"/>
            <a:ext cx="928592" cy="53790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268288" y="7734300"/>
            <a:ext cx="6310312" cy="145415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ロゴ、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Internet Explorer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 Vista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ロゴは、米国 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 Corporation 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および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またはその関連会社の商標です。</a:t>
            </a:r>
          </a:p>
          <a:p>
            <a:pPr>
              <a:lnSpc>
                <a:spcPct val="120000"/>
              </a:lnSpc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その他、記載されている会社名および製品名は、各社の商標または登録商標です。</a:t>
            </a:r>
          </a:p>
          <a:p>
            <a:pPr>
              <a:lnSpc>
                <a:spcPct val="120000"/>
              </a:lnSpc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制作・著作：マイクロソフト株式会社</a:t>
            </a:r>
          </a:p>
          <a:p>
            <a:pPr>
              <a:lnSpc>
                <a:spcPct val="120000"/>
              </a:lnSpc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無断使用・複製・転載を禁止します。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1f5a916738640f6352f4bea50ee8673d74aec61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F4FFECE6BB0D543B6A810533FDFAE95" ma:contentTypeVersion="1" ma:contentTypeDescription="新しいドキュメントを作成します。" ma:contentTypeScope="" ma:versionID="2a77e8d78453850acee5e464ddaf18be">
  <xsd:schema xmlns:xsd="http://www.w3.org/2001/XMLSchema" xmlns:xs="http://www.w3.org/2001/XMLSchema" xmlns:p="http://schemas.microsoft.com/office/2006/metadata/properties" xmlns:ns3="e4bcf6c1-e29b-4418-a643-22f46af67a7a" targetNamespace="http://schemas.microsoft.com/office/2006/metadata/properties" ma:root="true" ma:fieldsID="bc44aa965c7b811eb80bc13639237bf9" ns3:_="">
    <xsd:import namespace="e4bcf6c1-e29b-4418-a643-22f46af67a7a"/>
    <xsd:element name="properties">
      <xsd:complexType>
        <xsd:sequence>
          <xsd:element name="documentManagement">
            <xsd:complexType>
              <xsd:all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bcf6c1-e29b-4418-a643-22f46af67a7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40FDFD6-F3DC-4C30-98C2-24A9661BB281}"/>
</file>

<file path=customXml/itemProps2.xml><?xml version="1.0" encoding="utf-8"?>
<ds:datastoreItem xmlns:ds="http://schemas.openxmlformats.org/officeDocument/2006/customXml" ds:itemID="{FBF2A570-6250-4566-81F5-C2D791612D23}"/>
</file>

<file path=customXml/itemProps3.xml><?xml version="1.0" encoding="utf-8"?>
<ds:datastoreItem xmlns:ds="http://schemas.openxmlformats.org/officeDocument/2006/customXml" ds:itemID="{518F2238-DB3F-427C-B78B-8E621C26D516}"/>
</file>

<file path=docProps/app.xml><?xml version="1.0" encoding="utf-8"?>
<Properties xmlns="http://schemas.openxmlformats.org/officeDocument/2006/extended-properties" xmlns:vt="http://schemas.openxmlformats.org/officeDocument/2006/docPropsVTypes">
  <TotalTime>5887</TotalTime>
  <Words>400</Words>
  <Application>Microsoft Office PowerPoint</Application>
  <PresentationFormat>A4 210 x 297 mm</PresentationFormat>
  <Paragraphs>47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Ｐ明朝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Company>kn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マイクロソフト株式会社</dc:creator>
  <cp:lastModifiedBy>Ando</cp:lastModifiedBy>
  <cp:revision>244</cp:revision>
  <dcterms:created xsi:type="dcterms:W3CDTF">2004-10-04T02:25:45Z</dcterms:created>
  <dcterms:modified xsi:type="dcterms:W3CDTF">2014-07-09T01:31:12Z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0x0101004F4FFECE6BB0D543B6A810533FDFAE95</vt:lpwstr>
  </property>
  <property fmtid="{D5CDD505-2E9C-101B-9397-08002B2CF9AE}" pid="3" name="IsMyDocuments">
    <vt:bool>true</vt:bool>
  </property>
</Properties>
</file>