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2" r:id="rId3"/>
  </p:sldIdLst>
  <p:sldSz cx="6858000" cy="9906000" type="A4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0C0C0"/>
    <a:srgbClr val="FFC671"/>
    <a:srgbClr val="000066"/>
    <a:srgbClr val="CCCCFF"/>
    <a:srgbClr val="99CCFF"/>
    <a:srgbClr val="FF99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601" autoAdjust="0"/>
    <p:restoredTop sz="98177" autoAdjust="0"/>
  </p:normalViewPr>
  <p:slideViewPr>
    <p:cSldViewPr snapToGrid="0">
      <p:cViewPr>
        <p:scale>
          <a:sx n="100" d="100"/>
          <a:sy n="100" d="100"/>
        </p:scale>
        <p:origin x="-888" y="396"/>
      </p:cViewPr>
      <p:guideLst>
        <p:guide orient="horz" pos="5569"/>
        <p:guide pos="220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>
            <a:lvl1pPr defTabSz="1066800">
              <a:defRPr sz="1400"/>
            </a:lvl1pPr>
          </a:lstStyle>
          <a:p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>
            <a:lvl1pPr algn="r" defTabSz="1066800">
              <a:defRPr sz="1400"/>
            </a:lvl1pPr>
          </a:lstStyle>
          <a:p>
            <a:endParaRPr lang="en-US" altLang="ja-JP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17725" y="746125"/>
            <a:ext cx="25812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3537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927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b" anchorCtr="0" compatLnSpc="1">
            <a:prstTxWarp prst="textNoShape">
              <a:avLst/>
            </a:prstTxWarp>
          </a:bodyPr>
          <a:lstStyle>
            <a:lvl1pPr defTabSz="1066800">
              <a:defRPr sz="1400"/>
            </a:lvl1pPr>
          </a:lstStyle>
          <a:p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3927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b" anchorCtr="0" compatLnSpc="1">
            <a:prstTxWarp prst="textNoShape">
              <a:avLst/>
            </a:prstTxWarp>
          </a:bodyPr>
          <a:lstStyle>
            <a:lvl1pPr algn="r" defTabSz="1066800">
              <a:defRPr sz="1400"/>
            </a:lvl1pPr>
          </a:lstStyle>
          <a:p>
            <a:fld id="{86F3C2CC-1A64-4DB3-92FF-943B5911E73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308958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842C64-946F-4449-BC7F-451E729F9085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A1229A-576D-48D2-8F14-A887B963578A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81" y="1860550"/>
            <a:ext cx="5197955" cy="7323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-28575" y="355600"/>
            <a:ext cx="22479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［アンケート用紙］操作解説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2127250" y="76200"/>
            <a:ext cx="4625975" cy="830997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8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挿入＞図＞ファイルから	・・・「＞」記号は、メニュー名をたどることを示す</a:t>
            </a:r>
          </a:p>
          <a:p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pPr marL="2152650" indent="-2152650">
              <a:tabLst>
                <a:tab pos="1790700" algn="l"/>
              </a:tabLst>
            </a:pP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説明書き段落間の「・・・・・・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・」</a:t>
            </a:r>
            <a:r>
              <a:rPr lang="en-US" altLang="ja-JP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・・破線上部は新しく設定する場合の説明、破線下部は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現状の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ものを修正する場合の説明</a:t>
            </a:r>
          </a:p>
          <a:p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276225" y="1465263"/>
            <a:ext cx="227647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文中をクリックし、カーソルがたったら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文字を打ち変えます。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 flipH="1" flipV="1">
            <a:off x="1654174" y="1711325"/>
            <a:ext cx="1304925" cy="536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 flipH="1" flipV="1">
            <a:off x="1123949" y="1834595"/>
            <a:ext cx="290511" cy="9562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4460875" y="5103813"/>
            <a:ext cx="239712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デザイン＞表のスタイル＞罫線で、</a:t>
            </a:r>
            <a:endParaRPr lang="en-US" altLang="ja-JP" sz="90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罫線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の削除ができます。</a:t>
            </a:r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>
            <a:off x="4200525" y="3724275"/>
            <a:ext cx="1387475" cy="133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2406650" y="9263063"/>
            <a:ext cx="294640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挿入＞図＞ファイルから・・・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団体ロゴのファイルを指定し、入れ替えます。</a:t>
            </a:r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 flipH="1">
            <a:off x="3959225" y="9020175"/>
            <a:ext cx="1120775" cy="327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5076825" y="8110538"/>
            <a:ext cx="1612900" cy="5078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ここにカーソルをたてて</a:t>
            </a:r>
          </a:p>
          <a:p>
            <a:pPr marL="85725" indent="-85725"/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Enter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キーを押すと行が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増やせます。</a:t>
            </a:r>
          </a:p>
        </p:txBody>
      </p:sp>
      <p:sp>
        <p:nvSpPr>
          <p:cNvPr id="34835" name="Line 19"/>
          <p:cNvSpPr>
            <a:spLocks noChangeShapeType="1"/>
          </p:cNvSpPr>
          <p:nvPr/>
        </p:nvSpPr>
        <p:spPr bwMode="auto">
          <a:xfrm flipH="1" flipV="1">
            <a:off x="815974" y="1860550"/>
            <a:ext cx="307975" cy="177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836" name="Line 20"/>
          <p:cNvSpPr>
            <a:spLocks noChangeShapeType="1"/>
          </p:cNvSpPr>
          <p:nvPr/>
        </p:nvSpPr>
        <p:spPr bwMode="auto">
          <a:xfrm flipV="1">
            <a:off x="4519613" y="5502274"/>
            <a:ext cx="1062038" cy="2003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837" name="Line 21"/>
          <p:cNvSpPr>
            <a:spLocks noChangeShapeType="1"/>
          </p:cNvSpPr>
          <p:nvPr/>
        </p:nvSpPr>
        <p:spPr bwMode="auto">
          <a:xfrm>
            <a:off x="5883275" y="7605711"/>
            <a:ext cx="174625" cy="519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838" name="Line 22"/>
          <p:cNvSpPr>
            <a:spLocks noChangeShapeType="1"/>
          </p:cNvSpPr>
          <p:nvPr/>
        </p:nvSpPr>
        <p:spPr bwMode="auto">
          <a:xfrm>
            <a:off x="5788025" y="7505700"/>
            <a:ext cx="0" cy="180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839" name="Text Box 23"/>
          <p:cNvSpPr txBox="1">
            <a:spLocks noChangeArrowheads="1"/>
          </p:cNvSpPr>
          <p:nvPr/>
        </p:nvSpPr>
        <p:spPr bwMode="auto">
          <a:xfrm>
            <a:off x="333375" y="9047163"/>
            <a:ext cx="1866900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オートシェイプを挿入して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いるので、図形をクリックし、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上下左右にドラッグすれば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幅や長さが変更できます。</a:t>
            </a:r>
          </a:p>
        </p:txBody>
      </p:sp>
      <p:sp>
        <p:nvSpPr>
          <p:cNvPr id="34840" name="Line 24"/>
          <p:cNvSpPr>
            <a:spLocks noChangeShapeType="1"/>
          </p:cNvSpPr>
          <p:nvPr/>
        </p:nvSpPr>
        <p:spPr bwMode="auto">
          <a:xfrm flipV="1">
            <a:off x="650875" y="8026400"/>
            <a:ext cx="454025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842" name="Line 26"/>
          <p:cNvSpPr>
            <a:spLocks noChangeShapeType="1"/>
          </p:cNvSpPr>
          <p:nvPr/>
        </p:nvSpPr>
        <p:spPr bwMode="auto">
          <a:xfrm flipV="1">
            <a:off x="650875" y="8483600"/>
            <a:ext cx="473075" cy="523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844" name="Text Box 28"/>
          <p:cNvSpPr txBox="1">
            <a:spLocks noChangeArrowheads="1"/>
          </p:cNvSpPr>
          <p:nvPr/>
        </p:nvSpPr>
        <p:spPr bwMode="auto">
          <a:xfrm>
            <a:off x="231775" y="979488"/>
            <a:ext cx="649408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ja-JP" altLang="en-US" sz="1200">
                <a:solidFill>
                  <a:srgbClr val="0000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イベント名や実施日、アンケート項目、選択肢の内容などは、書き換えてご利用ください。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87338" y="7889875"/>
            <a:ext cx="6283325" cy="135572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kumimoji="0" lang="en-US" altLang="ja-JP" sz="12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</a:t>
            </a:r>
            <a:r>
              <a:rPr kumimoji="0" lang="ja-JP" altLang="en-US" sz="12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0" lang="en-US" altLang="ja-JP" sz="12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 </a:t>
            </a:r>
            <a:r>
              <a:rPr kumimoji="0" lang="ja-JP" altLang="en-US" sz="12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ロゴ、</a:t>
            </a:r>
            <a:r>
              <a:rPr kumimoji="0" lang="en-US" altLang="ja-JP" sz="12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Internet Explorer</a:t>
            </a:r>
            <a:r>
              <a:rPr kumimoji="0" lang="ja-JP" altLang="en-US" sz="12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0" lang="en-US" altLang="ja-JP" sz="12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</a:t>
            </a:r>
            <a:r>
              <a:rPr kumimoji="0" lang="ja-JP" altLang="en-US" sz="12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0" lang="en-US" altLang="ja-JP" sz="12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 Vista</a:t>
            </a:r>
            <a:r>
              <a:rPr kumimoji="0" lang="ja-JP" altLang="en-US" sz="12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0" lang="en-US" altLang="ja-JP" sz="12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 </a:t>
            </a:r>
            <a:r>
              <a:rPr kumimoji="0" lang="ja-JP" altLang="en-US" sz="12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ロゴは、米国 </a:t>
            </a:r>
            <a:r>
              <a:rPr kumimoji="0" lang="en-US" altLang="ja-JP" sz="12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 Corporation </a:t>
            </a:r>
            <a:r>
              <a:rPr kumimoji="0" lang="ja-JP" altLang="en-US" sz="12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および</a:t>
            </a:r>
            <a:r>
              <a:rPr kumimoji="0" lang="en-US" altLang="ja-JP" sz="12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kumimoji="0" lang="ja-JP" altLang="en-US" sz="12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またはその関連会社の商標です。</a:t>
            </a:r>
          </a:p>
          <a:p>
            <a:pPr>
              <a:lnSpc>
                <a:spcPct val="120000"/>
              </a:lnSpc>
            </a:pPr>
            <a:r>
              <a:rPr kumimoji="0" lang="ja-JP" altLang="en-US" sz="12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その他、記載されている会社名および製品名は、各社の商標または登録商標です。</a:t>
            </a:r>
          </a:p>
          <a:p>
            <a:pPr>
              <a:lnSpc>
                <a:spcPct val="120000"/>
              </a:lnSpc>
            </a:pPr>
            <a:r>
              <a:rPr kumimoji="0" lang="ja-JP" altLang="en-US" sz="12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制作・著作：マイクロソフト株式会社</a:t>
            </a:r>
          </a:p>
          <a:p>
            <a:pPr>
              <a:lnSpc>
                <a:spcPct val="120000"/>
              </a:lnSpc>
            </a:pPr>
            <a:r>
              <a:rPr kumimoji="0" lang="ja-JP" altLang="en-US" sz="12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無断使用・複製・転載を禁止します。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5682</TotalTime>
  <Words>188</Words>
  <Application>Microsoft Office PowerPoint</Application>
  <PresentationFormat>A4 210 x 297 mm</PresentationFormat>
  <Paragraphs>26</Paragraphs>
  <Slides>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Company>kn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マイクロソフト株式会社</dc:creator>
  <cp:lastModifiedBy>Oda Junko</cp:lastModifiedBy>
  <cp:revision>229</cp:revision>
  <dcterms:created xsi:type="dcterms:W3CDTF">2004-10-04T02:25:45Z</dcterms:created>
  <dcterms:modified xsi:type="dcterms:W3CDTF">2011-04-11T14:31:14Z</dcterms:modified>
</cp:coreProperties>
</file>